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71" r:id="rId3"/>
    <p:sldId id="258" r:id="rId4"/>
    <p:sldId id="270" r:id="rId5"/>
    <p:sldId id="259" r:id="rId6"/>
    <p:sldId id="269" r:id="rId7"/>
    <p:sldId id="267" r:id="rId8"/>
    <p:sldId id="268" r:id="rId9"/>
    <p:sldId id="266" r:id="rId10"/>
    <p:sldId id="264" r:id="rId11"/>
    <p:sldId id="263" r:id="rId12"/>
    <p:sldId id="262" r:id="rId13"/>
    <p:sldId id="261" r:id="rId14"/>
    <p:sldId id="260" r:id="rId15"/>
    <p:sldId id="272" r:id="rId16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BEF4656-F945-41A8-B179-25114DFBD46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7CD7CFDD-9776-4DF7-BEC5-5182D7227A6D}" type="pres">
      <dgm:prSet presAssocID="{0BEF4656-F945-41A8-B179-25114DFBD469}" presName="hierChild1" presStyleCnt="0">
        <dgm:presLayoutVars>
          <dgm:chPref val="1"/>
          <dgm:dir val="rev"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4260F265-799D-4ADE-A5CD-C32374711745}" type="presOf" srcId="{0BEF4656-F945-41A8-B179-25114DFBD469}" destId="{7CD7CFDD-9776-4DF7-BEC5-5182D7227A6D}" srcOrd="0" destOrd="0" presId="urn:microsoft.com/office/officeart/2005/8/layout/hierarchy1"/>
  </dgm:cxnLst>
  <dgm:bg>
    <a:solidFill>
      <a:schemeClr val="accent5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D0C640-A1F0-46A6-A9AF-2DF1051F0929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ECD66E16-AD2F-47AD-BA3E-C4E5BB7A70F3}">
      <dgm:prSet phldrT="[טקסט]"/>
      <dgm:spPr/>
      <dgm:t>
        <a:bodyPr/>
        <a:lstStyle/>
        <a:p>
          <a:pPr rtl="1"/>
          <a:r>
            <a:rPr lang="he-IL" b="0" dirty="0" smtClean="0"/>
            <a:t>קידושין – מעשה הלכתי-משפטי</a:t>
          </a:r>
          <a:endParaRPr lang="he-IL" b="0" dirty="0"/>
        </a:p>
      </dgm:t>
    </dgm:pt>
    <dgm:pt modelId="{73A76C66-9AC3-4BC9-9732-A987B0C64F1B}" type="parTrans" cxnId="{D889727A-671C-412F-BDAA-1A3ED90EA887}">
      <dgm:prSet/>
      <dgm:spPr/>
      <dgm:t>
        <a:bodyPr/>
        <a:lstStyle/>
        <a:p>
          <a:pPr rtl="1"/>
          <a:endParaRPr lang="he-IL"/>
        </a:p>
      </dgm:t>
    </dgm:pt>
    <dgm:pt modelId="{9EB7F984-413B-4B34-804E-FE3F5D814909}" type="sibTrans" cxnId="{D889727A-671C-412F-BDAA-1A3ED90EA887}">
      <dgm:prSet/>
      <dgm:spPr/>
      <dgm:t>
        <a:bodyPr/>
        <a:lstStyle/>
        <a:p>
          <a:pPr rtl="1"/>
          <a:endParaRPr lang="he-IL"/>
        </a:p>
      </dgm:t>
    </dgm:pt>
    <dgm:pt modelId="{7E5E7865-906E-4756-BB63-3F3FE9C6B12F}">
      <dgm:prSet phldrT="[טקסט]"/>
      <dgm:spPr/>
      <dgm:t>
        <a:bodyPr/>
        <a:lstStyle/>
        <a:p>
          <a:pPr rtl="1"/>
          <a:r>
            <a:rPr lang="he-IL" b="1" dirty="0" smtClean="0"/>
            <a:t>רמב"ם</a:t>
          </a:r>
          <a:r>
            <a:rPr lang="he-IL" b="0" dirty="0" smtClean="0"/>
            <a:t>: מצוה להקדים קניין לאישות</a:t>
          </a:r>
          <a:endParaRPr lang="he-IL" b="1" dirty="0"/>
        </a:p>
      </dgm:t>
    </dgm:pt>
    <dgm:pt modelId="{AEDD79E4-C95A-4C9C-84DF-B286354EEE31}" type="parTrans" cxnId="{ADCC47C5-B48C-4F49-96D8-2FFA14D6D4A1}">
      <dgm:prSet/>
      <dgm:spPr/>
      <dgm:t>
        <a:bodyPr/>
        <a:lstStyle/>
        <a:p>
          <a:pPr rtl="1"/>
          <a:endParaRPr lang="he-IL"/>
        </a:p>
      </dgm:t>
    </dgm:pt>
    <dgm:pt modelId="{6B0FCE55-36DD-4786-B208-6473D3AF7C1E}" type="sibTrans" cxnId="{ADCC47C5-B48C-4F49-96D8-2FFA14D6D4A1}">
      <dgm:prSet/>
      <dgm:spPr/>
      <dgm:t>
        <a:bodyPr/>
        <a:lstStyle/>
        <a:p>
          <a:pPr rtl="1"/>
          <a:endParaRPr lang="he-IL"/>
        </a:p>
      </dgm:t>
    </dgm:pt>
    <dgm:pt modelId="{6F9D6155-B6F0-43F3-B7AD-9E9AF526AFC4}">
      <dgm:prSet phldrT="[טקסט]"/>
      <dgm:spPr/>
      <dgm:t>
        <a:bodyPr/>
        <a:lstStyle/>
        <a:p>
          <a:pPr rtl="1"/>
          <a:r>
            <a:rPr lang="he-IL" b="1" dirty="0" smtClean="0"/>
            <a:t>רמב"ן</a:t>
          </a:r>
          <a:r>
            <a:rPr lang="he-IL" b="0" dirty="0" smtClean="0"/>
            <a:t>: חידוש מושג האישות</a:t>
          </a:r>
          <a:endParaRPr lang="he-IL" b="1" dirty="0"/>
        </a:p>
      </dgm:t>
    </dgm:pt>
    <dgm:pt modelId="{61D1D7CB-580E-4D25-828E-29FF3295F767}" type="parTrans" cxnId="{1AF3CE90-E9B8-440C-81B4-090D858DDBF5}">
      <dgm:prSet/>
      <dgm:spPr/>
      <dgm:t>
        <a:bodyPr/>
        <a:lstStyle/>
        <a:p>
          <a:pPr rtl="1"/>
          <a:endParaRPr lang="he-IL"/>
        </a:p>
      </dgm:t>
    </dgm:pt>
    <dgm:pt modelId="{37E555BA-41CC-469C-BCCF-3E74A8FA8655}" type="sibTrans" cxnId="{1AF3CE90-E9B8-440C-81B4-090D858DDBF5}">
      <dgm:prSet/>
      <dgm:spPr/>
      <dgm:t>
        <a:bodyPr/>
        <a:lstStyle/>
        <a:p>
          <a:pPr rtl="1"/>
          <a:endParaRPr lang="he-IL"/>
        </a:p>
      </dgm:t>
    </dgm:pt>
    <dgm:pt modelId="{0C7728C8-D579-4745-B678-6DAE7D949605}">
      <dgm:prSet phldrT="[טקסט]"/>
      <dgm:spPr/>
      <dgm:t>
        <a:bodyPr/>
        <a:lstStyle/>
        <a:p>
          <a:pPr rtl="1"/>
          <a:r>
            <a:rPr lang="he-IL" dirty="0" smtClean="0"/>
            <a:t>אישות = חלות הלכתית</a:t>
          </a:r>
          <a:endParaRPr lang="he-IL" dirty="0"/>
        </a:p>
      </dgm:t>
    </dgm:pt>
    <dgm:pt modelId="{EB81DED7-92D4-4E85-BFB1-7E6B32028629}" type="sibTrans" cxnId="{662C5234-8286-47FA-9348-27E8A80B22A9}">
      <dgm:prSet/>
      <dgm:spPr/>
      <dgm:t>
        <a:bodyPr/>
        <a:lstStyle/>
        <a:p>
          <a:pPr rtl="1"/>
          <a:endParaRPr lang="he-IL"/>
        </a:p>
      </dgm:t>
    </dgm:pt>
    <dgm:pt modelId="{C02CACCD-A7AC-4CEB-B345-EA13250FAE23}" type="parTrans" cxnId="{662C5234-8286-47FA-9348-27E8A80B22A9}">
      <dgm:prSet/>
      <dgm:spPr/>
      <dgm:t>
        <a:bodyPr/>
        <a:lstStyle/>
        <a:p>
          <a:pPr rtl="1"/>
          <a:endParaRPr lang="he-IL"/>
        </a:p>
      </dgm:t>
    </dgm:pt>
    <dgm:pt modelId="{11D3D568-A550-42EF-99B5-4F3AE3E6E1A5}">
      <dgm:prSet/>
      <dgm:spPr/>
      <dgm:t>
        <a:bodyPr/>
        <a:lstStyle/>
        <a:p>
          <a:pPr rtl="1"/>
          <a:r>
            <a:rPr lang="he-IL" dirty="0" smtClean="0"/>
            <a:t>נישואין – חיי אישות</a:t>
          </a:r>
          <a:endParaRPr lang="he-IL" dirty="0"/>
        </a:p>
      </dgm:t>
    </dgm:pt>
    <dgm:pt modelId="{DC0D3043-6464-49F1-82D4-B3B7E0552353}" type="parTrans" cxnId="{0245E50C-82C9-477B-B293-764D6ACB4AB5}">
      <dgm:prSet/>
      <dgm:spPr/>
      <dgm:t>
        <a:bodyPr/>
        <a:lstStyle/>
        <a:p>
          <a:pPr rtl="1"/>
          <a:endParaRPr lang="he-IL"/>
        </a:p>
      </dgm:t>
    </dgm:pt>
    <dgm:pt modelId="{08FE6432-AAD7-4F21-89F2-DB076B57CE7C}" type="sibTrans" cxnId="{0245E50C-82C9-477B-B293-764D6ACB4AB5}">
      <dgm:prSet/>
      <dgm:spPr/>
      <dgm:t>
        <a:bodyPr/>
        <a:lstStyle/>
        <a:p>
          <a:pPr rtl="1"/>
          <a:endParaRPr lang="he-IL"/>
        </a:p>
      </dgm:t>
    </dgm:pt>
    <dgm:pt modelId="{CA6E6702-1382-48A5-A550-3E863852A2ED}">
      <dgm:prSet/>
      <dgm:spPr/>
      <dgm:t>
        <a:bodyPr/>
        <a:lstStyle/>
        <a:p>
          <a:pPr rtl="1"/>
          <a:r>
            <a:rPr lang="he-IL" dirty="0" smtClean="0"/>
            <a:t>לפני מתן תורה</a:t>
          </a:r>
          <a:endParaRPr lang="he-IL" dirty="0"/>
        </a:p>
      </dgm:t>
    </dgm:pt>
    <dgm:pt modelId="{AA6EAF0A-AC89-4ECE-B618-57BFB45BF0EC}" type="parTrans" cxnId="{C916DBC5-C8D2-4A71-B9E5-2209DAC04EAA}">
      <dgm:prSet/>
      <dgm:spPr/>
      <dgm:t>
        <a:bodyPr/>
        <a:lstStyle/>
        <a:p>
          <a:pPr rtl="1"/>
          <a:endParaRPr lang="he-IL"/>
        </a:p>
      </dgm:t>
    </dgm:pt>
    <dgm:pt modelId="{817C67EE-4262-448C-A978-19AA820D11E9}" type="sibTrans" cxnId="{C916DBC5-C8D2-4A71-B9E5-2209DAC04EAA}">
      <dgm:prSet/>
      <dgm:spPr/>
      <dgm:t>
        <a:bodyPr/>
        <a:lstStyle/>
        <a:p>
          <a:pPr rtl="1"/>
          <a:endParaRPr lang="he-IL"/>
        </a:p>
      </dgm:t>
    </dgm:pt>
    <dgm:pt modelId="{C306DC1B-C78D-4AF1-83BC-3E3AD00F3D1E}">
      <dgm:prSet/>
      <dgm:spPr/>
      <dgm:t>
        <a:bodyPr/>
        <a:lstStyle/>
        <a:p>
          <a:pPr rtl="1"/>
          <a:r>
            <a:rPr lang="he-IL" dirty="0" smtClean="0"/>
            <a:t>אחרי מתן תורה</a:t>
          </a:r>
          <a:endParaRPr lang="he-IL" dirty="0"/>
        </a:p>
      </dgm:t>
    </dgm:pt>
    <dgm:pt modelId="{87602D8A-1CBD-4AC9-B1BF-156854B7F31A}" type="parTrans" cxnId="{B9E9941A-302F-4DA4-AA5B-831044AAE771}">
      <dgm:prSet/>
      <dgm:spPr/>
      <dgm:t>
        <a:bodyPr/>
        <a:lstStyle/>
        <a:p>
          <a:pPr rtl="1"/>
          <a:endParaRPr lang="he-IL"/>
        </a:p>
      </dgm:t>
    </dgm:pt>
    <dgm:pt modelId="{154035FE-570D-4DC3-9621-38E0C3FC83FD}" type="sibTrans" cxnId="{B9E9941A-302F-4DA4-AA5B-831044AAE771}">
      <dgm:prSet/>
      <dgm:spPr/>
      <dgm:t>
        <a:bodyPr/>
        <a:lstStyle/>
        <a:p>
          <a:pPr rtl="1"/>
          <a:endParaRPr lang="he-IL"/>
        </a:p>
      </dgm:t>
    </dgm:pt>
    <dgm:pt modelId="{D3DD3711-7693-4053-A237-A09D5621C901}">
      <dgm:prSet/>
      <dgm:spPr/>
      <dgm:t>
        <a:bodyPr/>
        <a:lstStyle/>
        <a:p>
          <a:pPr rtl="1"/>
          <a:r>
            <a:rPr lang="he-IL" dirty="0" smtClean="0"/>
            <a:t>אישות = מציאות פיזית, חיי אישות</a:t>
          </a:r>
          <a:endParaRPr lang="he-IL" dirty="0"/>
        </a:p>
      </dgm:t>
    </dgm:pt>
    <dgm:pt modelId="{B29DF083-64E6-489D-8C24-DF799C094474}" type="sibTrans" cxnId="{A9B02B41-C1E7-4770-B239-2A79A9778F34}">
      <dgm:prSet/>
      <dgm:spPr/>
      <dgm:t>
        <a:bodyPr/>
        <a:lstStyle/>
        <a:p>
          <a:pPr rtl="1"/>
          <a:endParaRPr lang="he-IL"/>
        </a:p>
      </dgm:t>
    </dgm:pt>
    <dgm:pt modelId="{D76DE901-113D-43FD-943C-0E8F24E421D9}" type="parTrans" cxnId="{A9B02B41-C1E7-4770-B239-2A79A9778F34}">
      <dgm:prSet/>
      <dgm:spPr/>
      <dgm:t>
        <a:bodyPr/>
        <a:lstStyle/>
        <a:p>
          <a:pPr rtl="1"/>
          <a:endParaRPr lang="he-IL"/>
        </a:p>
      </dgm:t>
    </dgm:pt>
    <dgm:pt modelId="{87B3DD92-1BF0-4D6A-893C-ABF06AF4B656}">
      <dgm:prSet/>
      <dgm:spPr/>
      <dgm:t>
        <a:bodyPr/>
        <a:lstStyle/>
        <a:p>
          <a:pPr rtl="1"/>
          <a:r>
            <a:rPr lang="he-IL" dirty="0" smtClean="0"/>
            <a:t>יש איסור תורה בביאה ללא קידושין, והיא נחשבת ביאת זנות.</a:t>
          </a:r>
          <a:endParaRPr lang="he-IL" dirty="0"/>
        </a:p>
      </dgm:t>
    </dgm:pt>
    <dgm:pt modelId="{03218896-0282-4B3D-9BAA-DA3D0ECF7F43}" type="parTrans" cxnId="{9DEE4B7B-F160-42DD-97A1-E6EDB9C53E9B}">
      <dgm:prSet/>
      <dgm:spPr/>
      <dgm:t>
        <a:bodyPr/>
        <a:lstStyle/>
        <a:p>
          <a:pPr rtl="1"/>
          <a:endParaRPr lang="he-IL"/>
        </a:p>
      </dgm:t>
    </dgm:pt>
    <dgm:pt modelId="{AAA314E5-CDAB-4671-9AF4-D55808796F8E}" type="sibTrans" cxnId="{9DEE4B7B-F160-42DD-97A1-E6EDB9C53E9B}">
      <dgm:prSet/>
      <dgm:spPr/>
      <dgm:t>
        <a:bodyPr/>
        <a:lstStyle/>
        <a:p>
          <a:pPr rtl="1"/>
          <a:endParaRPr lang="he-IL"/>
        </a:p>
      </dgm:t>
    </dgm:pt>
    <dgm:pt modelId="{E1F9809D-E158-4360-AF61-8A84C39D865D}">
      <dgm:prSet/>
      <dgm:spPr/>
      <dgm:t>
        <a:bodyPr/>
        <a:lstStyle/>
        <a:p>
          <a:pPr rtl="1"/>
          <a:r>
            <a:rPr lang="he-IL" dirty="0" smtClean="0"/>
            <a:t>הקידושין מהווים מצות עשה</a:t>
          </a:r>
          <a:endParaRPr lang="he-IL" dirty="0"/>
        </a:p>
      </dgm:t>
    </dgm:pt>
    <dgm:pt modelId="{ABCC4A00-A510-4B79-B3EC-FB85672FAFE7}" type="parTrans" cxnId="{7BF67DE1-AABD-448F-9C56-07FF0B9EB4EC}">
      <dgm:prSet/>
      <dgm:spPr/>
      <dgm:t>
        <a:bodyPr/>
        <a:lstStyle/>
        <a:p>
          <a:pPr rtl="1"/>
          <a:endParaRPr lang="he-IL"/>
        </a:p>
      </dgm:t>
    </dgm:pt>
    <dgm:pt modelId="{EFDC6D5F-4A43-45B5-99D4-F663602BC3EC}" type="sibTrans" cxnId="{7BF67DE1-AABD-448F-9C56-07FF0B9EB4EC}">
      <dgm:prSet/>
      <dgm:spPr/>
      <dgm:t>
        <a:bodyPr/>
        <a:lstStyle/>
        <a:p>
          <a:pPr rtl="1"/>
          <a:endParaRPr lang="he-IL"/>
        </a:p>
      </dgm:t>
    </dgm:pt>
    <dgm:pt modelId="{ED212286-E60C-4CBB-8FE1-4380F26963FE}" type="pres">
      <dgm:prSet presAssocID="{D3D0C640-A1F0-46A6-A9AF-2DF1051F092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he-IL"/>
        </a:p>
      </dgm:t>
    </dgm:pt>
    <dgm:pt modelId="{2E450CA5-1727-40B3-9676-3DE08DBEA33C}" type="pres">
      <dgm:prSet presAssocID="{C306DC1B-C78D-4AF1-83BC-3E3AD00F3D1E}" presName="hierRoot1" presStyleCnt="0"/>
      <dgm:spPr/>
    </dgm:pt>
    <dgm:pt modelId="{B8BCE8D2-ADED-4273-B8C3-636CACB49CB9}" type="pres">
      <dgm:prSet presAssocID="{C306DC1B-C78D-4AF1-83BC-3E3AD00F3D1E}" presName="composite" presStyleCnt="0"/>
      <dgm:spPr/>
    </dgm:pt>
    <dgm:pt modelId="{42B536CA-E6DE-4A26-95FD-F0D68FA603A2}" type="pres">
      <dgm:prSet presAssocID="{C306DC1B-C78D-4AF1-83BC-3E3AD00F3D1E}" presName="background" presStyleLbl="node0" presStyleIdx="0" presStyleCnt="2"/>
      <dgm:spPr/>
    </dgm:pt>
    <dgm:pt modelId="{EA517F30-7AE0-4BC6-A982-3D15DD9D6C8B}" type="pres">
      <dgm:prSet presAssocID="{C306DC1B-C78D-4AF1-83BC-3E3AD00F3D1E}" presName="text" presStyleLbl="fgAcc0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4BEC5B6B-4F67-4B9F-902E-E93E04C6B978}" type="pres">
      <dgm:prSet presAssocID="{C306DC1B-C78D-4AF1-83BC-3E3AD00F3D1E}" presName="hierChild2" presStyleCnt="0"/>
      <dgm:spPr/>
    </dgm:pt>
    <dgm:pt modelId="{38E5F737-6120-409D-BBD3-2752792E4BD6}" type="pres">
      <dgm:prSet presAssocID="{73A76C66-9AC3-4BC9-9732-A987B0C64F1B}" presName="Name10" presStyleLbl="parChTrans1D2" presStyleIdx="0" presStyleCnt="2"/>
      <dgm:spPr/>
      <dgm:t>
        <a:bodyPr/>
        <a:lstStyle/>
        <a:p>
          <a:pPr rtl="1"/>
          <a:endParaRPr lang="he-IL"/>
        </a:p>
      </dgm:t>
    </dgm:pt>
    <dgm:pt modelId="{D24125EF-439C-47EE-963E-2CB438B5B5C7}" type="pres">
      <dgm:prSet presAssocID="{ECD66E16-AD2F-47AD-BA3E-C4E5BB7A70F3}" presName="hierRoot2" presStyleCnt="0"/>
      <dgm:spPr/>
    </dgm:pt>
    <dgm:pt modelId="{79C24E6D-27E4-4865-B159-EAC6BAB9AC5E}" type="pres">
      <dgm:prSet presAssocID="{ECD66E16-AD2F-47AD-BA3E-C4E5BB7A70F3}" presName="composite2" presStyleCnt="0"/>
      <dgm:spPr/>
    </dgm:pt>
    <dgm:pt modelId="{87B825AE-8538-4FCC-B4BB-54A8F3A91880}" type="pres">
      <dgm:prSet presAssocID="{ECD66E16-AD2F-47AD-BA3E-C4E5BB7A70F3}" presName="background2" presStyleLbl="node2" presStyleIdx="0" presStyleCnt="2"/>
      <dgm:spPr/>
    </dgm:pt>
    <dgm:pt modelId="{3F61CFB2-2707-4C5F-B1F5-4E86C6FA1CB2}" type="pres">
      <dgm:prSet presAssocID="{ECD66E16-AD2F-47AD-BA3E-C4E5BB7A70F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00B20BEF-E3A0-47F9-AB48-F678F2035F82}" type="pres">
      <dgm:prSet presAssocID="{ECD66E16-AD2F-47AD-BA3E-C4E5BB7A70F3}" presName="hierChild3" presStyleCnt="0"/>
      <dgm:spPr/>
    </dgm:pt>
    <dgm:pt modelId="{3C540899-30CB-418C-83EA-18B0B727FA1F}" type="pres">
      <dgm:prSet presAssocID="{AEDD79E4-C95A-4C9C-84DF-B286354EEE31}" presName="Name17" presStyleLbl="parChTrans1D3" presStyleIdx="0" presStyleCnt="2"/>
      <dgm:spPr/>
      <dgm:t>
        <a:bodyPr/>
        <a:lstStyle/>
        <a:p>
          <a:pPr rtl="1"/>
          <a:endParaRPr lang="he-IL"/>
        </a:p>
      </dgm:t>
    </dgm:pt>
    <dgm:pt modelId="{33A7EB45-76CE-4F8D-9818-1FD4F4F2C1C3}" type="pres">
      <dgm:prSet presAssocID="{7E5E7865-906E-4756-BB63-3F3FE9C6B12F}" presName="hierRoot3" presStyleCnt="0"/>
      <dgm:spPr/>
    </dgm:pt>
    <dgm:pt modelId="{92830053-88C3-4EFB-9B9A-D1BC64FA0EEC}" type="pres">
      <dgm:prSet presAssocID="{7E5E7865-906E-4756-BB63-3F3FE9C6B12F}" presName="composite3" presStyleCnt="0"/>
      <dgm:spPr/>
    </dgm:pt>
    <dgm:pt modelId="{46D16B6F-E870-47F0-A103-19E6ECE50635}" type="pres">
      <dgm:prSet presAssocID="{7E5E7865-906E-4756-BB63-3F3FE9C6B12F}" presName="background3" presStyleLbl="node3" presStyleIdx="0" presStyleCnt="2"/>
      <dgm:spPr/>
    </dgm:pt>
    <dgm:pt modelId="{09D028BF-B583-4551-AB93-301CDE753867}" type="pres">
      <dgm:prSet presAssocID="{7E5E7865-906E-4756-BB63-3F3FE9C6B12F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FC8F87FB-04A3-4727-B7E2-00D8A4969462}" type="pres">
      <dgm:prSet presAssocID="{7E5E7865-906E-4756-BB63-3F3FE9C6B12F}" presName="hierChild4" presStyleCnt="0"/>
      <dgm:spPr/>
    </dgm:pt>
    <dgm:pt modelId="{18DD3089-B4D8-4C37-88E4-F4EFC4E60698}" type="pres">
      <dgm:prSet presAssocID="{D76DE901-113D-43FD-943C-0E8F24E421D9}" presName="Name23" presStyleLbl="parChTrans1D4" presStyleIdx="0" presStyleCnt="4"/>
      <dgm:spPr/>
      <dgm:t>
        <a:bodyPr/>
        <a:lstStyle/>
        <a:p>
          <a:pPr rtl="1"/>
          <a:endParaRPr lang="he-IL"/>
        </a:p>
      </dgm:t>
    </dgm:pt>
    <dgm:pt modelId="{E6935EAC-A417-4593-AED1-D7E5EDC8B03D}" type="pres">
      <dgm:prSet presAssocID="{D3DD3711-7693-4053-A237-A09D5621C901}" presName="hierRoot4" presStyleCnt="0"/>
      <dgm:spPr/>
    </dgm:pt>
    <dgm:pt modelId="{2D2E4AF9-690E-4062-8C9E-357D115C6042}" type="pres">
      <dgm:prSet presAssocID="{D3DD3711-7693-4053-A237-A09D5621C901}" presName="composite4" presStyleCnt="0"/>
      <dgm:spPr/>
    </dgm:pt>
    <dgm:pt modelId="{7442A536-678F-47E3-9873-C53237388048}" type="pres">
      <dgm:prSet presAssocID="{D3DD3711-7693-4053-A237-A09D5621C901}" presName="background4" presStyleLbl="node4" presStyleIdx="0" presStyleCnt="4"/>
      <dgm:spPr/>
    </dgm:pt>
    <dgm:pt modelId="{D6818E02-1E60-4AF8-AEAC-E7426743B94D}" type="pres">
      <dgm:prSet presAssocID="{D3DD3711-7693-4053-A237-A09D5621C901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531C06D5-993D-4CEE-BB65-541805330118}" type="pres">
      <dgm:prSet presAssocID="{D3DD3711-7693-4053-A237-A09D5621C901}" presName="hierChild5" presStyleCnt="0"/>
      <dgm:spPr/>
    </dgm:pt>
    <dgm:pt modelId="{E8CF5E8B-31BB-416B-B2E9-A329DE37DC14}" type="pres">
      <dgm:prSet presAssocID="{03218896-0282-4B3D-9BAA-DA3D0ECF7F43}" presName="Name23" presStyleLbl="parChTrans1D4" presStyleIdx="1" presStyleCnt="4"/>
      <dgm:spPr/>
      <dgm:t>
        <a:bodyPr/>
        <a:lstStyle/>
        <a:p>
          <a:pPr rtl="1"/>
          <a:endParaRPr lang="he-IL"/>
        </a:p>
      </dgm:t>
    </dgm:pt>
    <dgm:pt modelId="{420DB234-98DC-4397-AD2F-F72EDD131158}" type="pres">
      <dgm:prSet presAssocID="{87B3DD92-1BF0-4D6A-893C-ABF06AF4B656}" presName="hierRoot4" presStyleCnt="0"/>
      <dgm:spPr/>
    </dgm:pt>
    <dgm:pt modelId="{0DF9B9FE-2179-45B8-813B-178E6E8FE90E}" type="pres">
      <dgm:prSet presAssocID="{87B3DD92-1BF0-4D6A-893C-ABF06AF4B656}" presName="composite4" presStyleCnt="0"/>
      <dgm:spPr/>
    </dgm:pt>
    <dgm:pt modelId="{59B6174B-2854-4594-AA55-BD0B76035351}" type="pres">
      <dgm:prSet presAssocID="{87B3DD92-1BF0-4D6A-893C-ABF06AF4B656}" presName="background4" presStyleLbl="node4" presStyleIdx="1" presStyleCnt="4"/>
      <dgm:spPr/>
    </dgm:pt>
    <dgm:pt modelId="{39EB1FFF-C153-4FDF-88CC-683C14319CFA}" type="pres">
      <dgm:prSet presAssocID="{87B3DD92-1BF0-4D6A-893C-ABF06AF4B656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3A54B2D6-78CF-4658-9006-CA4A64FF8603}" type="pres">
      <dgm:prSet presAssocID="{87B3DD92-1BF0-4D6A-893C-ABF06AF4B656}" presName="hierChild5" presStyleCnt="0"/>
      <dgm:spPr/>
    </dgm:pt>
    <dgm:pt modelId="{09BE5C12-C6A2-47DA-B99A-BF265DFCEC99}" type="pres">
      <dgm:prSet presAssocID="{ABCC4A00-A510-4B79-B3EC-FB85672FAFE7}" presName="Name23" presStyleLbl="parChTrans1D4" presStyleIdx="2" presStyleCnt="4"/>
      <dgm:spPr/>
      <dgm:t>
        <a:bodyPr/>
        <a:lstStyle/>
        <a:p>
          <a:pPr rtl="1"/>
          <a:endParaRPr lang="he-IL"/>
        </a:p>
      </dgm:t>
    </dgm:pt>
    <dgm:pt modelId="{C59472A4-D076-4EE2-BE43-0093FCAB0643}" type="pres">
      <dgm:prSet presAssocID="{E1F9809D-E158-4360-AF61-8A84C39D865D}" presName="hierRoot4" presStyleCnt="0"/>
      <dgm:spPr/>
    </dgm:pt>
    <dgm:pt modelId="{D1DB2E31-58A0-4E8B-877D-1E03807D8DD4}" type="pres">
      <dgm:prSet presAssocID="{E1F9809D-E158-4360-AF61-8A84C39D865D}" presName="composite4" presStyleCnt="0"/>
      <dgm:spPr/>
    </dgm:pt>
    <dgm:pt modelId="{5F1330F6-77C8-4879-9115-E3D2E49FA4BF}" type="pres">
      <dgm:prSet presAssocID="{E1F9809D-E158-4360-AF61-8A84C39D865D}" presName="background4" presStyleLbl="node4" presStyleIdx="2" presStyleCnt="4"/>
      <dgm:spPr/>
    </dgm:pt>
    <dgm:pt modelId="{38C4E0B9-B9AB-4F1B-A26D-0F5B19DCB2DE}" type="pres">
      <dgm:prSet presAssocID="{E1F9809D-E158-4360-AF61-8A84C39D865D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E9E71DB3-A289-415E-BD60-2B6A4D0E2DB4}" type="pres">
      <dgm:prSet presAssocID="{E1F9809D-E158-4360-AF61-8A84C39D865D}" presName="hierChild5" presStyleCnt="0"/>
      <dgm:spPr/>
    </dgm:pt>
    <dgm:pt modelId="{91F3783D-3560-4216-998F-94E606640EF5}" type="pres">
      <dgm:prSet presAssocID="{61D1D7CB-580E-4D25-828E-29FF3295F767}" presName="Name17" presStyleLbl="parChTrans1D3" presStyleIdx="1" presStyleCnt="2"/>
      <dgm:spPr/>
      <dgm:t>
        <a:bodyPr/>
        <a:lstStyle/>
        <a:p>
          <a:pPr rtl="1"/>
          <a:endParaRPr lang="he-IL"/>
        </a:p>
      </dgm:t>
    </dgm:pt>
    <dgm:pt modelId="{A982C94D-5F5C-49F7-AFA7-748F1405C41D}" type="pres">
      <dgm:prSet presAssocID="{6F9D6155-B6F0-43F3-B7AD-9E9AF526AFC4}" presName="hierRoot3" presStyleCnt="0"/>
      <dgm:spPr/>
    </dgm:pt>
    <dgm:pt modelId="{827F49B9-10C1-443F-B574-68185E9946E1}" type="pres">
      <dgm:prSet presAssocID="{6F9D6155-B6F0-43F3-B7AD-9E9AF526AFC4}" presName="composite3" presStyleCnt="0"/>
      <dgm:spPr/>
    </dgm:pt>
    <dgm:pt modelId="{9DC69F36-C11C-4811-A056-68DF3EEBCBA8}" type="pres">
      <dgm:prSet presAssocID="{6F9D6155-B6F0-43F3-B7AD-9E9AF526AFC4}" presName="background3" presStyleLbl="node3" presStyleIdx="1" presStyleCnt="2"/>
      <dgm:spPr/>
    </dgm:pt>
    <dgm:pt modelId="{427118E0-97B9-4D78-A635-EB1C67C380CA}" type="pres">
      <dgm:prSet presAssocID="{6F9D6155-B6F0-43F3-B7AD-9E9AF526AFC4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F9DC5CDD-5AB5-4B30-9405-CD46B58C8903}" type="pres">
      <dgm:prSet presAssocID="{6F9D6155-B6F0-43F3-B7AD-9E9AF526AFC4}" presName="hierChild4" presStyleCnt="0"/>
      <dgm:spPr/>
    </dgm:pt>
    <dgm:pt modelId="{77E68825-1A36-4F18-BCC0-CD0FB74D0C5D}" type="pres">
      <dgm:prSet presAssocID="{C02CACCD-A7AC-4CEB-B345-EA13250FAE23}" presName="Name23" presStyleLbl="parChTrans1D4" presStyleIdx="3" presStyleCnt="4"/>
      <dgm:spPr/>
      <dgm:t>
        <a:bodyPr/>
        <a:lstStyle/>
        <a:p>
          <a:pPr rtl="1"/>
          <a:endParaRPr lang="he-IL"/>
        </a:p>
      </dgm:t>
    </dgm:pt>
    <dgm:pt modelId="{67B878CE-3886-4D56-88BD-81D935B17DFA}" type="pres">
      <dgm:prSet presAssocID="{0C7728C8-D579-4745-B678-6DAE7D949605}" presName="hierRoot4" presStyleCnt="0"/>
      <dgm:spPr/>
    </dgm:pt>
    <dgm:pt modelId="{E42225C6-29A1-4CD7-B7C2-A4DDF03C7555}" type="pres">
      <dgm:prSet presAssocID="{0C7728C8-D579-4745-B678-6DAE7D949605}" presName="composite4" presStyleCnt="0"/>
      <dgm:spPr/>
    </dgm:pt>
    <dgm:pt modelId="{0DD5722D-FB51-46FB-BC36-9BA40D175A94}" type="pres">
      <dgm:prSet presAssocID="{0C7728C8-D579-4745-B678-6DAE7D949605}" presName="background4" presStyleLbl="node4" presStyleIdx="3" presStyleCnt="4"/>
      <dgm:spPr/>
    </dgm:pt>
    <dgm:pt modelId="{F6FFEF28-F156-46A5-B98A-97FC98F28EFA}" type="pres">
      <dgm:prSet presAssocID="{0C7728C8-D579-4745-B678-6DAE7D949605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F7EDA574-EC49-40DD-96DB-0F358DD9B772}" type="pres">
      <dgm:prSet presAssocID="{0C7728C8-D579-4745-B678-6DAE7D949605}" presName="hierChild5" presStyleCnt="0"/>
      <dgm:spPr/>
    </dgm:pt>
    <dgm:pt modelId="{F6DDE41E-88E1-4053-AD00-3D06EA0689C0}" type="pres">
      <dgm:prSet presAssocID="{CA6E6702-1382-48A5-A550-3E863852A2ED}" presName="hierRoot1" presStyleCnt="0"/>
      <dgm:spPr/>
    </dgm:pt>
    <dgm:pt modelId="{0F10632C-F8DF-457E-828A-E4E46EADDE65}" type="pres">
      <dgm:prSet presAssocID="{CA6E6702-1382-48A5-A550-3E863852A2ED}" presName="composite" presStyleCnt="0"/>
      <dgm:spPr/>
    </dgm:pt>
    <dgm:pt modelId="{9329079E-CE8E-42F8-BCDC-54538D9607D0}" type="pres">
      <dgm:prSet presAssocID="{CA6E6702-1382-48A5-A550-3E863852A2ED}" presName="background" presStyleLbl="node0" presStyleIdx="1" presStyleCnt="2"/>
      <dgm:spPr/>
    </dgm:pt>
    <dgm:pt modelId="{ABCF9E75-4506-4B5F-B50D-F47A87F05378}" type="pres">
      <dgm:prSet presAssocID="{CA6E6702-1382-48A5-A550-3E863852A2ED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9F0B35CD-8104-4EFC-AF32-4124CC4BD81B}" type="pres">
      <dgm:prSet presAssocID="{CA6E6702-1382-48A5-A550-3E863852A2ED}" presName="hierChild2" presStyleCnt="0"/>
      <dgm:spPr/>
    </dgm:pt>
    <dgm:pt modelId="{6786ED45-ABF5-4765-872F-97A54385DE0B}" type="pres">
      <dgm:prSet presAssocID="{DC0D3043-6464-49F1-82D4-B3B7E0552353}" presName="Name10" presStyleLbl="parChTrans1D2" presStyleIdx="1" presStyleCnt="2"/>
      <dgm:spPr/>
      <dgm:t>
        <a:bodyPr/>
        <a:lstStyle/>
        <a:p>
          <a:pPr rtl="1"/>
          <a:endParaRPr lang="he-IL"/>
        </a:p>
      </dgm:t>
    </dgm:pt>
    <dgm:pt modelId="{27120957-1292-4849-A234-F3DD19F86901}" type="pres">
      <dgm:prSet presAssocID="{11D3D568-A550-42EF-99B5-4F3AE3E6E1A5}" presName="hierRoot2" presStyleCnt="0"/>
      <dgm:spPr/>
    </dgm:pt>
    <dgm:pt modelId="{ABACA913-4785-4B15-812E-60FCF9A9D65F}" type="pres">
      <dgm:prSet presAssocID="{11D3D568-A550-42EF-99B5-4F3AE3E6E1A5}" presName="composite2" presStyleCnt="0"/>
      <dgm:spPr/>
    </dgm:pt>
    <dgm:pt modelId="{1D624F4E-9AE8-47BD-BE05-9CEE86F2FDD0}" type="pres">
      <dgm:prSet presAssocID="{11D3D568-A550-42EF-99B5-4F3AE3E6E1A5}" presName="background2" presStyleLbl="node2" presStyleIdx="1" presStyleCnt="2"/>
      <dgm:spPr/>
    </dgm:pt>
    <dgm:pt modelId="{99DE6B76-5677-4B6D-A2A2-1BB70F7B6E9D}" type="pres">
      <dgm:prSet presAssocID="{11D3D568-A550-42EF-99B5-4F3AE3E6E1A5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pPr rtl="1"/>
          <a:endParaRPr lang="he-IL"/>
        </a:p>
      </dgm:t>
    </dgm:pt>
    <dgm:pt modelId="{1379CECB-475C-42CD-B044-47D571B2C8B7}" type="pres">
      <dgm:prSet presAssocID="{11D3D568-A550-42EF-99B5-4F3AE3E6E1A5}" presName="hierChild3" presStyleCnt="0"/>
      <dgm:spPr/>
    </dgm:pt>
  </dgm:ptLst>
  <dgm:cxnLst>
    <dgm:cxn modelId="{662C5234-8286-47FA-9348-27E8A80B22A9}" srcId="{6F9D6155-B6F0-43F3-B7AD-9E9AF526AFC4}" destId="{0C7728C8-D579-4745-B678-6DAE7D949605}" srcOrd="0" destOrd="0" parTransId="{C02CACCD-A7AC-4CEB-B345-EA13250FAE23}" sibTransId="{EB81DED7-92D4-4E85-BFB1-7E6B32028629}"/>
    <dgm:cxn modelId="{372B383B-DD8E-4730-A035-B11E8F6BCED9}" type="presOf" srcId="{87B3DD92-1BF0-4D6A-893C-ABF06AF4B656}" destId="{39EB1FFF-C153-4FDF-88CC-683C14319CFA}" srcOrd="0" destOrd="0" presId="urn:microsoft.com/office/officeart/2005/8/layout/hierarchy1"/>
    <dgm:cxn modelId="{65C314CD-1B2C-436D-82EC-3463457D433D}" type="presOf" srcId="{73A76C66-9AC3-4BC9-9732-A987B0C64F1B}" destId="{38E5F737-6120-409D-BBD3-2752792E4BD6}" srcOrd="0" destOrd="0" presId="urn:microsoft.com/office/officeart/2005/8/layout/hierarchy1"/>
    <dgm:cxn modelId="{C916DBC5-C8D2-4A71-B9E5-2209DAC04EAA}" srcId="{D3D0C640-A1F0-46A6-A9AF-2DF1051F0929}" destId="{CA6E6702-1382-48A5-A550-3E863852A2ED}" srcOrd="1" destOrd="0" parTransId="{AA6EAF0A-AC89-4ECE-B618-57BFB45BF0EC}" sibTransId="{817C67EE-4262-448C-A978-19AA820D11E9}"/>
    <dgm:cxn modelId="{96A07E1F-15AE-40A3-AAD8-DA9B09870E45}" type="presOf" srcId="{ABCC4A00-A510-4B79-B3EC-FB85672FAFE7}" destId="{09BE5C12-C6A2-47DA-B99A-BF265DFCEC99}" srcOrd="0" destOrd="0" presId="urn:microsoft.com/office/officeart/2005/8/layout/hierarchy1"/>
    <dgm:cxn modelId="{ABEA01C0-3A69-446E-9259-C61C76483F74}" type="presOf" srcId="{AEDD79E4-C95A-4C9C-84DF-B286354EEE31}" destId="{3C540899-30CB-418C-83EA-18B0B727FA1F}" srcOrd="0" destOrd="0" presId="urn:microsoft.com/office/officeart/2005/8/layout/hierarchy1"/>
    <dgm:cxn modelId="{36E01927-FE0E-4C2D-BB50-BE707E730CC5}" type="presOf" srcId="{03218896-0282-4B3D-9BAA-DA3D0ECF7F43}" destId="{E8CF5E8B-31BB-416B-B2E9-A329DE37DC14}" srcOrd="0" destOrd="0" presId="urn:microsoft.com/office/officeart/2005/8/layout/hierarchy1"/>
    <dgm:cxn modelId="{215FFDED-921F-4B1C-9E0D-0376F73E6196}" type="presOf" srcId="{D3D0C640-A1F0-46A6-A9AF-2DF1051F0929}" destId="{ED212286-E60C-4CBB-8FE1-4380F26963FE}" srcOrd="0" destOrd="0" presId="urn:microsoft.com/office/officeart/2005/8/layout/hierarchy1"/>
    <dgm:cxn modelId="{D889727A-671C-412F-BDAA-1A3ED90EA887}" srcId="{C306DC1B-C78D-4AF1-83BC-3E3AD00F3D1E}" destId="{ECD66E16-AD2F-47AD-BA3E-C4E5BB7A70F3}" srcOrd="0" destOrd="0" parTransId="{73A76C66-9AC3-4BC9-9732-A987B0C64F1B}" sibTransId="{9EB7F984-413B-4B34-804E-FE3F5D814909}"/>
    <dgm:cxn modelId="{7BF67DE1-AABD-448F-9C56-07FF0B9EB4EC}" srcId="{D3DD3711-7693-4053-A237-A09D5621C901}" destId="{E1F9809D-E158-4360-AF61-8A84C39D865D}" srcOrd="1" destOrd="0" parTransId="{ABCC4A00-A510-4B79-B3EC-FB85672FAFE7}" sibTransId="{EFDC6D5F-4A43-45B5-99D4-F663602BC3EC}"/>
    <dgm:cxn modelId="{0245E50C-82C9-477B-B293-764D6ACB4AB5}" srcId="{CA6E6702-1382-48A5-A550-3E863852A2ED}" destId="{11D3D568-A550-42EF-99B5-4F3AE3E6E1A5}" srcOrd="0" destOrd="0" parTransId="{DC0D3043-6464-49F1-82D4-B3B7E0552353}" sibTransId="{08FE6432-AAD7-4F21-89F2-DB076B57CE7C}"/>
    <dgm:cxn modelId="{2C8CBAEF-EF11-4081-9037-3D44723A0A4C}" type="presOf" srcId="{ECD66E16-AD2F-47AD-BA3E-C4E5BB7A70F3}" destId="{3F61CFB2-2707-4C5F-B1F5-4E86C6FA1CB2}" srcOrd="0" destOrd="0" presId="urn:microsoft.com/office/officeart/2005/8/layout/hierarchy1"/>
    <dgm:cxn modelId="{4FA76EA8-E800-433F-BD95-4EFA5F62055C}" type="presOf" srcId="{6F9D6155-B6F0-43F3-B7AD-9E9AF526AFC4}" destId="{427118E0-97B9-4D78-A635-EB1C67C380CA}" srcOrd="0" destOrd="0" presId="urn:microsoft.com/office/officeart/2005/8/layout/hierarchy1"/>
    <dgm:cxn modelId="{28D03729-CDDB-4517-AB75-66520FC6CF47}" type="presOf" srcId="{D76DE901-113D-43FD-943C-0E8F24E421D9}" destId="{18DD3089-B4D8-4C37-88E4-F4EFC4E60698}" srcOrd="0" destOrd="0" presId="urn:microsoft.com/office/officeart/2005/8/layout/hierarchy1"/>
    <dgm:cxn modelId="{A9B02B41-C1E7-4770-B239-2A79A9778F34}" srcId="{7E5E7865-906E-4756-BB63-3F3FE9C6B12F}" destId="{D3DD3711-7693-4053-A237-A09D5621C901}" srcOrd="0" destOrd="0" parTransId="{D76DE901-113D-43FD-943C-0E8F24E421D9}" sibTransId="{B29DF083-64E6-489D-8C24-DF799C094474}"/>
    <dgm:cxn modelId="{D05A1282-E19C-4148-B072-1D7700B271DE}" type="presOf" srcId="{7E5E7865-906E-4756-BB63-3F3FE9C6B12F}" destId="{09D028BF-B583-4551-AB93-301CDE753867}" srcOrd="0" destOrd="0" presId="urn:microsoft.com/office/officeart/2005/8/layout/hierarchy1"/>
    <dgm:cxn modelId="{4484EF48-D14C-40B3-AEAC-5D65C56130CC}" type="presOf" srcId="{E1F9809D-E158-4360-AF61-8A84C39D865D}" destId="{38C4E0B9-B9AB-4F1B-A26D-0F5B19DCB2DE}" srcOrd="0" destOrd="0" presId="urn:microsoft.com/office/officeart/2005/8/layout/hierarchy1"/>
    <dgm:cxn modelId="{B9E9941A-302F-4DA4-AA5B-831044AAE771}" srcId="{D3D0C640-A1F0-46A6-A9AF-2DF1051F0929}" destId="{C306DC1B-C78D-4AF1-83BC-3E3AD00F3D1E}" srcOrd="0" destOrd="0" parTransId="{87602D8A-1CBD-4AC9-B1BF-156854B7F31A}" sibTransId="{154035FE-570D-4DC3-9621-38E0C3FC83FD}"/>
    <dgm:cxn modelId="{4EC1D0EF-2296-48D8-ADE7-E127A5425FE8}" type="presOf" srcId="{61D1D7CB-580E-4D25-828E-29FF3295F767}" destId="{91F3783D-3560-4216-998F-94E606640EF5}" srcOrd="0" destOrd="0" presId="urn:microsoft.com/office/officeart/2005/8/layout/hierarchy1"/>
    <dgm:cxn modelId="{02B7D16A-783B-4FC7-B759-C3E9509EA274}" type="presOf" srcId="{C306DC1B-C78D-4AF1-83BC-3E3AD00F3D1E}" destId="{EA517F30-7AE0-4BC6-A982-3D15DD9D6C8B}" srcOrd="0" destOrd="0" presId="urn:microsoft.com/office/officeart/2005/8/layout/hierarchy1"/>
    <dgm:cxn modelId="{9DEE4B7B-F160-42DD-97A1-E6EDB9C53E9B}" srcId="{D3DD3711-7693-4053-A237-A09D5621C901}" destId="{87B3DD92-1BF0-4D6A-893C-ABF06AF4B656}" srcOrd="0" destOrd="0" parTransId="{03218896-0282-4B3D-9BAA-DA3D0ECF7F43}" sibTransId="{AAA314E5-CDAB-4671-9AF4-D55808796F8E}"/>
    <dgm:cxn modelId="{61F54F5E-3DF8-40AC-B76A-4C9854FF4111}" type="presOf" srcId="{0C7728C8-D579-4745-B678-6DAE7D949605}" destId="{F6FFEF28-F156-46A5-B98A-97FC98F28EFA}" srcOrd="0" destOrd="0" presId="urn:microsoft.com/office/officeart/2005/8/layout/hierarchy1"/>
    <dgm:cxn modelId="{F2E4AA58-CA22-4451-82DF-130ADA5B2B66}" type="presOf" srcId="{CA6E6702-1382-48A5-A550-3E863852A2ED}" destId="{ABCF9E75-4506-4B5F-B50D-F47A87F05378}" srcOrd="0" destOrd="0" presId="urn:microsoft.com/office/officeart/2005/8/layout/hierarchy1"/>
    <dgm:cxn modelId="{CF53A909-B4CC-4338-8989-EA0D7411CCD0}" type="presOf" srcId="{D3DD3711-7693-4053-A237-A09D5621C901}" destId="{D6818E02-1E60-4AF8-AEAC-E7426743B94D}" srcOrd="0" destOrd="0" presId="urn:microsoft.com/office/officeart/2005/8/layout/hierarchy1"/>
    <dgm:cxn modelId="{2D7F25E4-8C15-4C66-B75F-896C1D3B99A3}" type="presOf" srcId="{11D3D568-A550-42EF-99B5-4F3AE3E6E1A5}" destId="{99DE6B76-5677-4B6D-A2A2-1BB70F7B6E9D}" srcOrd="0" destOrd="0" presId="urn:microsoft.com/office/officeart/2005/8/layout/hierarchy1"/>
    <dgm:cxn modelId="{B4D7444B-6A8B-4253-8226-86FDE9B5A4D0}" type="presOf" srcId="{C02CACCD-A7AC-4CEB-B345-EA13250FAE23}" destId="{77E68825-1A36-4F18-BCC0-CD0FB74D0C5D}" srcOrd="0" destOrd="0" presId="urn:microsoft.com/office/officeart/2005/8/layout/hierarchy1"/>
    <dgm:cxn modelId="{3F7B87F6-F88D-4D08-92C2-4CC8C1A4E165}" type="presOf" srcId="{DC0D3043-6464-49F1-82D4-B3B7E0552353}" destId="{6786ED45-ABF5-4765-872F-97A54385DE0B}" srcOrd="0" destOrd="0" presId="urn:microsoft.com/office/officeart/2005/8/layout/hierarchy1"/>
    <dgm:cxn modelId="{1AF3CE90-E9B8-440C-81B4-090D858DDBF5}" srcId="{ECD66E16-AD2F-47AD-BA3E-C4E5BB7A70F3}" destId="{6F9D6155-B6F0-43F3-B7AD-9E9AF526AFC4}" srcOrd="1" destOrd="0" parTransId="{61D1D7CB-580E-4D25-828E-29FF3295F767}" sibTransId="{37E555BA-41CC-469C-BCCF-3E74A8FA8655}"/>
    <dgm:cxn modelId="{ADCC47C5-B48C-4F49-96D8-2FFA14D6D4A1}" srcId="{ECD66E16-AD2F-47AD-BA3E-C4E5BB7A70F3}" destId="{7E5E7865-906E-4756-BB63-3F3FE9C6B12F}" srcOrd="0" destOrd="0" parTransId="{AEDD79E4-C95A-4C9C-84DF-B286354EEE31}" sibTransId="{6B0FCE55-36DD-4786-B208-6473D3AF7C1E}"/>
    <dgm:cxn modelId="{F942905A-AF90-46B8-A4C2-C8DD8B2337DE}" type="presParOf" srcId="{ED212286-E60C-4CBB-8FE1-4380F26963FE}" destId="{2E450CA5-1727-40B3-9676-3DE08DBEA33C}" srcOrd="0" destOrd="0" presId="urn:microsoft.com/office/officeart/2005/8/layout/hierarchy1"/>
    <dgm:cxn modelId="{E2175BD0-FD27-43EF-9641-3C2AE26D3BEC}" type="presParOf" srcId="{2E450CA5-1727-40B3-9676-3DE08DBEA33C}" destId="{B8BCE8D2-ADED-4273-B8C3-636CACB49CB9}" srcOrd="0" destOrd="0" presId="urn:microsoft.com/office/officeart/2005/8/layout/hierarchy1"/>
    <dgm:cxn modelId="{9B573F8D-3674-4466-BE2C-42AA16868F3C}" type="presParOf" srcId="{B8BCE8D2-ADED-4273-B8C3-636CACB49CB9}" destId="{42B536CA-E6DE-4A26-95FD-F0D68FA603A2}" srcOrd="0" destOrd="0" presId="urn:microsoft.com/office/officeart/2005/8/layout/hierarchy1"/>
    <dgm:cxn modelId="{4B39F959-189A-4DCF-9482-F0F706454042}" type="presParOf" srcId="{B8BCE8D2-ADED-4273-B8C3-636CACB49CB9}" destId="{EA517F30-7AE0-4BC6-A982-3D15DD9D6C8B}" srcOrd="1" destOrd="0" presId="urn:microsoft.com/office/officeart/2005/8/layout/hierarchy1"/>
    <dgm:cxn modelId="{98C1E60B-B7B0-4844-8F02-6CE362B60BE6}" type="presParOf" srcId="{2E450CA5-1727-40B3-9676-3DE08DBEA33C}" destId="{4BEC5B6B-4F67-4B9F-902E-E93E04C6B978}" srcOrd="1" destOrd="0" presId="urn:microsoft.com/office/officeart/2005/8/layout/hierarchy1"/>
    <dgm:cxn modelId="{C9916346-99D4-4B86-B6CD-CEA6740A51FF}" type="presParOf" srcId="{4BEC5B6B-4F67-4B9F-902E-E93E04C6B978}" destId="{38E5F737-6120-409D-BBD3-2752792E4BD6}" srcOrd="0" destOrd="0" presId="urn:microsoft.com/office/officeart/2005/8/layout/hierarchy1"/>
    <dgm:cxn modelId="{75F2A3A2-18B1-4D02-9C73-237C49DB4C05}" type="presParOf" srcId="{4BEC5B6B-4F67-4B9F-902E-E93E04C6B978}" destId="{D24125EF-439C-47EE-963E-2CB438B5B5C7}" srcOrd="1" destOrd="0" presId="urn:microsoft.com/office/officeart/2005/8/layout/hierarchy1"/>
    <dgm:cxn modelId="{0EB42B2B-A3B9-43FA-912F-5A00AB793BCD}" type="presParOf" srcId="{D24125EF-439C-47EE-963E-2CB438B5B5C7}" destId="{79C24E6D-27E4-4865-B159-EAC6BAB9AC5E}" srcOrd="0" destOrd="0" presId="urn:microsoft.com/office/officeart/2005/8/layout/hierarchy1"/>
    <dgm:cxn modelId="{08AA433C-A406-4D56-B5E2-F9F96784E933}" type="presParOf" srcId="{79C24E6D-27E4-4865-B159-EAC6BAB9AC5E}" destId="{87B825AE-8538-4FCC-B4BB-54A8F3A91880}" srcOrd="0" destOrd="0" presId="urn:microsoft.com/office/officeart/2005/8/layout/hierarchy1"/>
    <dgm:cxn modelId="{A439A710-1D78-4D7C-AA74-93AECE18EFB9}" type="presParOf" srcId="{79C24E6D-27E4-4865-B159-EAC6BAB9AC5E}" destId="{3F61CFB2-2707-4C5F-B1F5-4E86C6FA1CB2}" srcOrd="1" destOrd="0" presId="urn:microsoft.com/office/officeart/2005/8/layout/hierarchy1"/>
    <dgm:cxn modelId="{BAFAC532-5E54-40F1-90C9-584B493B4DF5}" type="presParOf" srcId="{D24125EF-439C-47EE-963E-2CB438B5B5C7}" destId="{00B20BEF-E3A0-47F9-AB48-F678F2035F82}" srcOrd="1" destOrd="0" presId="urn:microsoft.com/office/officeart/2005/8/layout/hierarchy1"/>
    <dgm:cxn modelId="{7FF0CB24-B86B-45A4-B0C2-85A9BE96187B}" type="presParOf" srcId="{00B20BEF-E3A0-47F9-AB48-F678F2035F82}" destId="{3C540899-30CB-418C-83EA-18B0B727FA1F}" srcOrd="0" destOrd="0" presId="urn:microsoft.com/office/officeart/2005/8/layout/hierarchy1"/>
    <dgm:cxn modelId="{791E045B-3A88-4D8E-94C2-AFEDF8C6EA7D}" type="presParOf" srcId="{00B20BEF-E3A0-47F9-AB48-F678F2035F82}" destId="{33A7EB45-76CE-4F8D-9818-1FD4F4F2C1C3}" srcOrd="1" destOrd="0" presId="urn:microsoft.com/office/officeart/2005/8/layout/hierarchy1"/>
    <dgm:cxn modelId="{F7CB50B8-4484-402C-A2DE-320F304DD442}" type="presParOf" srcId="{33A7EB45-76CE-4F8D-9818-1FD4F4F2C1C3}" destId="{92830053-88C3-4EFB-9B9A-D1BC64FA0EEC}" srcOrd="0" destOrd="0" presId="urn:microsoft.com/office/officeart/2005/8/layout/hierarchy1"/>
    <dgm:cxn modelId="{A097AB0A-3931-4F29-8BFF-AB3427857F13}" type="presParOf" srcId="{92830053-88C3-4EFB-9B9A-D1BC64FA0EEC}" destId="{46D16B6F-E870-47F0-A103-19E6ECE50635}" srcOrd="0" destOrd="0" presId="urn:microsoft.com/office/officeart/2005/8/layout/hierarchy1"/>
    <dgm:cxn modelId="{AB269438-DC1F-45B5-9C81-8D028C325950}" type="presParOf" srcId="{92830053-88C3-4EFB-9B9A-D1BC64FA0EEC}" destId="{09D028BF-B583-4551-AB93-301CDE753867}" srcOrd="1" destOrd="0" presId="urn:microsoft.com/office/officeart/2005/8/layout/hierarchy1"/>
    <dgm:cxn modelId="{E0A2077C-6333-44C4-AA88-A10BE64C6B9B}" type="presParOf" srcId="{33A7EB45-76CE-4F8D-9818-1FD4F4F2C1C3}" destId="{FC8F87FB-04A3-4727-B7E2-00D8A4969462}" srcOrd="1" destOrd="0" presId="urn:microsoft.com/office/officeart/2005/8/layout/hierarchy1"/>
    <dgm:cxn modelId="{7A6D59C5-6A67-46E8-AF17-5DAD8AE82CFC}" type="presParOf" srcId="{FC8F87FB-04A3-4727-B7E2-00D8A4969462}" destId="{18DD3089-B4D8-4C37-88E4-F4EFC4E60698}" srcOrd="0" destOrd="0" presId="urn:microsoft.com/office/officeart/2005/8/layout/hierarchy1"/>
    <dgm:cxn modelId="{98166034-50CF-4440-8761-1836D33B0C73}" type="presParOf" srcId="{FC8F87FB-04A3-4727-B7E2-00D8A4969462}" destId="{E6935EAC-A417-4593-AED1-D7E5EDC8B03D}" srcOrd="1" destOrd="0" presId="urn:microsoft.com/office/officeart/2005/8/layout/hierarchy1"/>
    <dgm:cxn modelId="{659234CD-D8E2-4FF2-BC1A-F61BD28F27B9}" type="presParOf" srcId="{E6935EAC-A417-4593-AED1-D7E5EDC8B03D}" destId="{2D2E4AF9-690E-4062-8C9E-357D115C6042}" srcOrd="0" destOrd="0" presId="urn:microsoft.com/office/officeart/2005/8/layout/hierarchy1"/>
    <dgm:cxn modelId="{67016916-7AFB-46B1-848D-7A65BD4AC56F}" type="presParOf" srcId="{2D2E4AF9-690E-4062-8C9E-357D115C6042}" destId="{7442A536-678F-47E3-9873-C53237388048}" srcOrd="0" destOrd="0" presId="urn:microsoft.com/office/officeart/2005/8/layout/hierarchy1"/>
    <dgm:cxn modelId="{98255DEB-43E6-401B-BE00-BC8B82BA35CC}" type="presParOf" srcId="{2D2E4AF9-690E-4062-8C9E-357D115C6042}" destId="{D6818E02-1E60-4AF8-AEAC-E7426743B94D}" srcOrd="1" destOrd="0" presId="urn:microsoft.com/office/officeart/2005/8/layout/hierarchy1"/>
    <dgm:cxn modelId="{72D0CA3C-5063-4D4C-BFAF-20CD5C0C44AA}" type="presParOf" srcId="{E6935EAC-A417-4593-AED1-D7E5EDC8B03D}" destId="{531C06D5-993D-4CEE-BB65-541805330118}" srcOrd="1" destOrd="0" presId="urn:microsoft.com/office/officeart/2005/8/layout/hierarchy1"/>
    <dgm:cxn modelId="{608EACB9-AA65-481C-A469-56434F49A0AD}" type="presParOf" srcId="{531C06D5-993D-4CEE-BB65-541805330118}" destId="{E8CF5E8B-31BB-416B-B2E9-A329DE37DC14}" srcOrd="0" destOrd="0" presId="urn:microsoft.com/office/officeart/2005/8/layout/hierarchy1"/>
    <dgm:cxn modelId="{9F8B94ED-DDFE-409F-B2FE-88D5AD35C092}" type="presParOf" srcId="{531C06D5-993D-4CEE-BB65-541805330118}" destId="{420DB234-98DC-4397-AD2F-F72EDD131158}" srcOrd="1" destOrd="0" presId="urn:microsoft.com/office/officeart/2005/8/layout/hierarchy1"/>
    <dgm:cxn modelId="{E4FB1FD2-3B1D-4045-8727-66F6735296FF}" type="presParOf" srcId="{420DB234-98DC-4397-AD2F-F72EDD131158}" destId="{0DF9B9FE-2179-45B8-813B-178E6E8FE90E}" srcOrd="0" destOrd="0" presId="urn:microsoft.com/office/officeart/2005/8/layout/hierarchy1"/>
    <dgm:cxn modelId="{441E0945-A3BC-4CD0-B667-9CDC2B96EC66}" type="presParOf" srcId="{0DF9B9FE-2179-45B8-813B-178E6E8FE90E}" destId="{59B6174B-2854-4594-AA55-BD0B76035351}" srcOrd="0" destOrd="0" presId="urn:microsoft.com/office/officeart/2005/8/layout/hierarchy1"/>
    <dgm:cxn modelId="{617C462F-FC14-4D5B-8B31-28A7D42F0CA2}" type="presParOf" srcId="{0DF9B9FE-2179-45B8-813B-178E6E8FE90E}" destId="{39EB1FFF-C153-4FDF-88CC-683C14319CFA}" srcOrd="1" destOrd="0" presId="urn:microsoft.com/office/officeart/2005/8/layout/hierarchy1"/>
    <dgm:cxn modelId="{E90A3E53-C5C4-42B6-94BF-F351865A2179}" type="presParOf" srcId="{420DB234-98DC-4397-AD2F-F72EDD131158}" destId="{3A54B2D6-78CF-4658-9006-CA4A64FF8603}" srcOrd="1" destOrd="0" presId="urn:microsoft.com/office/officeart/2005/8/layout/hierarchy1"/>
    <dgm:cxn modelId="{E4370BB5-475A-4DD5-9BC3-501B46330245}" type="presParOf" srcId="{531C06D5-993D-4CEE-BB65-541805330118}" destId="{09BE5C12-C6A2-47DA-B99A-BF265DFCEC99}" srcOrd="2" destOrd="0" presId="urn:microsoft.com/office/officeart/2005/8/layout/hierarchy1"/>
    <dgm:cxn modelId="{33BB4378-80EA-4D93-B103-700B3DE578B6}" type="presParOf" srcId="{531C06D5-993D-4CEE-BB65-541805330118}" destId="{C59472A4-D076-4EE2-BE43-0093FCAB0643}" srcOrd="3" destOrd="0" presId="urn:microsoft.com/office/officeart/2005/8/layout/hierarchy1"/>
    <dgm:cxn modelId="{74844852-5F42-4588-BF31-6D6E15C5EC5E}" type="presParOf" srcId="{C59472A4-D076-4EE2-BE43-0093FCAB0643}" destId="{D1DB2E31-58A0-4E8B-877D-1E03807D8DD4}" srcOrd="0" destOrd="0" presId="urn:microsoft.com/office/officeart/2005/8/layout/hierarchy1"/>
    <dgm:cxn modelId="{83FAB9BE-78FB-4C55-9054-05D1B0C81AB4}" type="presParOf" srcId="{D1DB2E31-58A0-4E8B-877D-1E03807D8DD4}" destId="{5F1330F6-77C8-4879-9115-E3D2E49FA4BF}" srcOrd="0" destOrd="0" presId="urn:microsoft.com/office/officeart/2005/8/layout/hierarchy1"/>
    <dgm:cxn modelId="{1D08F499-60B0-40D6-8417-3258E84D7F8E}" type="presParOf" srcId="{D1DB2E31-58A0-4E8B-877D-1E03807D8DD4}" destId="{38C4E0B9-B9AB-4F1B-A26D-0F5B19DCB2DE}" srcOrd="1" destOrd="0" presId="urn:microsoft.com/office/officeart/2005/8/layout/hierarchy1"/>
    <dgm:cxn modelId="{9E061FBE-51A5-4E6A-B5DB-DDE2B73971F5}" type="presParOf" srcId="{C59472A4-D076-4EE2-BE43-0093FCAB0643}" destId="{E9E71DB3-A289-415E-BD60-2B6A4D0E2DB4}" srcOrd="1" destOrd="0" presId="urn:microsoft.com/office/officeart/2005/8/layout/hierarchy1"/>
    <dgm:cxn modelId="{47CB36A3-1C07-4BEF-998E-2CA0509A03B3}" type="presParOf" srcId="{00B20BEF-E3A0-47F9-AB48-F678F2035F82}" destId="{91F3783D-3560-4216-998F-94E606640EF5}" srcOrd="2" destOrd="0" presId="urn:microsoft.com/office/officeart/2005/8/layout/hierarchy1"/>
    <dgm:cxn modelId="{77939FA5-DC47-499E-A6D6-65D9BC075145}" type="presParOf" srcId="{00B20BEF-E3A0-47F9-AB48-F678F2035F82}" destId="{A982C94D-5F5C-49F7-AFA7-748F1405C41D}" srcOrd="3" destOrd="0" presId="urn:microsoft.com/office/officeart/2005/8/layout/hierarchy1"/>
    <dgm:cxn modelId="{3F2D96B0-4239-4860-9499-1EE95B0D5DFC}" type="presParOf" srcId="{A982C94D-5F5C-49F7-AFA7-748F1405C41D}" destId="{827F49B9-10C1-443F-B574-68185E9946E1}" srcOrd="0" destOrd="0" presId="urn:microsoft.com/office/officeart/2005/8/layout/hierarchy1"/>
    <dgm:cxn modelId="{00B7F70D-5C27-4FEC-9EEF-154C8C1916A4}" type="presParOf" srcId="{827F49B9-10C1-443F-B574-68185E9946E1}" destId="{9DC69F36-C11C-4811-A056-68DF3EEBCBA8}" srcOrd="0" destOrd="0" presId="urn:microsoft.com/office/officeart/2005/8/layout/hierarchy1"/>
    <dgm:cxn modelId="{0560D9DD-9611-4B90-9A5E-29B6FC02AC18}" type="presParOf" srcId="{827F49B9-10C1-443F-B574-68185E9946E1}" destId="{427118E0-97B9-4D78-A635-EB1C67C380CA}" srcOrd="1" destOrd="0" presId="urn:microsoft.com/office/officeart/2005/8/layout/hierarchy1"/>
    <dgm:cxn modelId="{528555B5-5E65-4C19-A117-2BD9A4802058}" type="presParOf" srcId="{A982C94D-5F5C-49F7-AFA7-748F1405C41D}" destId="{F9DC5CDD-5AB5-4B30-9405-CD46B58C8903}" srcOrd="1" destOrd="0" presId="urn:microsoft.com/office/officeart/2005/8/layout/hierarchy1"/>
    <dgm:cxn modelId="{81530D4F-9BEC-4CC7-AF29-B62DC72AA6E6}" type="presParOf" srcId="{F9DC5CDD-5AB5-4B30-9405-CD46B58C8903}" destId="{77E68825-1A36-4F18-BCC0-CD0FB74D0C5D}" srcOrd="0" destOrd="0" presId="urn:microsoft.com/office/officeart/2005/8/layout/hierarchy1"/>
    <dgm:cxn modelId="{362EC9F5-E5CA-4DA7-871B-28C07BFCD2C6}" type="presParOf" srcId="{F9DC5CDD-5AB5-4B30-9405-CD46B58C8903}" destId="{67B878CE-3886-4D56-88BD-81D935B17DFA}" srcOrd="1" destOrd="0" presId="urn:microsoft.com/office/officeart/2005/8/layout/hierarchy1"/>
    <dgm:cxn modelId="{EB9513EB-4151-4322-A21C-150842E07B0A}" type="presParOf" srcId="{67B878CE-3886-4D56-88BD-81D935B17DFA}" destId="{E42225C6-29A1-4CD7-B7C2-A4DDF03C7555}" srcOrd="0" destOrd="0" presId="urn:microsoft.com/office/officeart/2005/8/layout/hierarchy1"/>
    <dgm:cxn modelId="{60FB2A31-2634-4EF1-962F-F0F9AD1BD0E3}" type="presParOf" srcId="{E42225C6-29A1-4CD7-B7C2-A4DDF03C7555}" destId="{0DD5722D-FB51-46FB-BC36-9BA40D175A94}" srcOrd="0" destOrd="0" presId="urn:microsoft.com/office/officeart/2005/8/layout/hierarchy1"/>
    <dgm:cxn modelId="{CE5F8559-198F-4D18-A504-9DD2C09BB984}" type="presParOf" srcId="{E42225C6-29A1-4CD7-B7C2-A4DDF03C7555}" destId="{F6FFEF28-F156-46A5-B98A-97FC98F28EFA}" srcOrd="1" destOrd="0" presId="urn:microsoft.com/office/officeart/2005/8/layout/hierarchy1"/>
    <dgm:cxn modelId="{5657B9FC-0293-449E-BDEB-B3846CC9A79B}" type="presParOf" srcId="{67B878CE-3886-4D56-88BD-81D935B17DFA}" destId="{F7EDA574-EC49-40DD-96DB-0F358DD9B772}" srcOrd="1" destOrd="0" presId="urn:microsoft.com/office/officeart/2005/8/layout/hierarchy1"/>
    <dgm:cxn modelId="{74E1BCF4-DEF6-4682-BB7A-EEA423FDA82F}" type="presParOf" srcId="{ED212286-E60C-4CBB-8FE1-4380F26963FE}" destId="{F6DDE41E-88E1-4053-AD00-3D06EA0689C0}" srcOrd="1" destOrd="0" presId="urn:microsoft.com/office/officeart/2005/8/layout/hierarchy1"/>
    <dgm:cxn modelId="{54C2835B-784F-4D91-8224-D6F0D96408C5}" type="presParOf" srcId="{F6DDE41E-88E1-4053-AD00-3D06EA0689C0}" destId="{0F10632C-F8DF-457E-828A-E4E46EADDE65}" srcOrd="0" destOrd="0" presId="urn:microsoft.com/office/officeart/2005/8/layout/hierarchy1"/>
    <dgm:cxn modelId="{E5D36333-549E-4DA7-AD55-904C8E301E17}" type="presParOf" srcId="{0F10632C-F8DF-457E-828A-E4E46EADDE65}" destId="{9329079E-CE8E-42F8-BCDC-54538D9607D0}" srcOrd="0" destOrd="0" presId="urn:microsoft.com/office/officeart/2005/8/layout/hierarchy1"/>
    <dgm:cxn modelId="{AC4086B7-F2C3-4378-A006-9351D7DC5158}" type="presParOf" srcId="{0F10632C-F8DF-457E-828A-E4E46EADDE65}" destId="{ABCF9E75-4506-4B5F-B50D-F47A87F05378}" srcOrd="1" destOrd="0" presId="urn:microsoft.com/office/officeart/2005/8/layout/hierarchy1"/>
    <dgm:cxn modelId="{FF8EC532-C0A8-4A74-9D12-EABF02D24CA3}" type="presParOf" srcId="{F6DDE41E-88E1-4053-AD00-3D06EA0689C0}" destId="{9F0B35CD-8104-4EFC-AF32-4124CC4BD81B}" srcOrd="1" destOrd="0" presId="urn:microsoft.com/office/officeart/2005/8/layout/hierarchy1"/>
    <dgm:cxn modelId="{EF3BCBD9-C703-449E-AA5F-3E7651FA704A}" type="presParOf" srcId="{9F0B35CD-8104-4EFC-AF32-4124CC4BD81B}" destId="{6786ED45-ABF5-4765-872F-97A54385DE0B}" srcOrd="0" destOrd="0" presId="urn:microsoft.com/office/officeart/2005/8/layout/hierarchy1"/>
    <dgm:cxn modelId="{07ABCBFC-6065-42CD-AE31-73A3DF084C02}" type="presParOf" srcId="{9F0B35CD-8104-4EFC-AF32-4124CC4BD81B}" destId="{27120957-1292-4849-A234-F3DD19F86901}" srcOrd="1" destOrd="0" presId="urn:microsoft.com/office/officeart/2005/8/layout/hierarchy1"/>
    <dgm:cxn modelId="{C7F72964-B77C-4768-954B-3104DFFB606B}" type="presParOf" srcId="{27120957-1292-4849-A234-F3DD19F86901}" destId="{ABACA913-4785-4B15-812E-60FCF9A9D65F}" srcOrd="0" destOrd="0" presId="urn:microsoft.com/office/officeart/2005/8/layout/hierarchy1"/>
    <dgm:cxn modelId="{7214CE19-AB11-4CDC-ABEF-8B9F5E856F9B}" type="presParOf" srcId="{ABACA913-4785-4B15-812E-60FCF9A9D65F}" destId="{1D624F4E-9AE8-47BD-BE05-9CEE86F2FDD0}" srcOrd="0" destOrd="0" presId="urn:microsoft.com/office/officeart/2005/8/layout/hierarchy1"/>
    <dgm:cxn modelId="{F9D6110F-1946-4DFD-B49A-96F579C80A2E}" type="presParOf" srcId="{ABACA913-4785-4B15-812E-60FCF9A9D65F}" destId="{99DE6B76-5677-4B6D-A2A2-1BB70F7B6E9D}" srcOrd="1" destOrd="0" presId="urn:microsoft.com/office/officeart/2005/8/layout/hierarchy1"/>
    <dgm:cxn modelId="{EB826F8E-C559-4E16-B741-38F2D13AD587}" type="presParOf" srcId="{27120957-1292-4849-A234-F3DD19F86901}" destId="{1379CECB-475C-42CD-B044-47D571B2C8B7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86ED45-ABF5-4765-872F-97A54385DE0B}">
      <dsp:nvSpPr>
        <dsp:cNvPr id="0" name=""/>
        <dsp:cNvSpPr/>
      </dsp:nvSpPr>
      <dsp:spPr>
        <a:xfrm>
          <a:off x="4981210" y="644722"/>
          <a:ext cx="91440" cy="2948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E68825-1A36-4F18-BCC0-CD0FB74D0C5D}">
      <dsp:nvSpPr>
        <dsp:cNvPr id="0" name=""/>
        <dsp:cNvSpPr/>
      </dsp:nvSpPr>
      <dsp:spPr>
        <a:xfrm>
          <a:off x="4361760" y="2521655"/>
          <a:ext cx="91440" cy="2948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F3783D-3560-4216-998F-94E606640EF5}">
      <dsp:nvSpPr>
        <dsp:cNvPr id="0" name=""/>
        <dsp:cNvSpPr/>
      </dsp:nvSpPr>
      <dsp:spPr>
        <a:xfrm>
          <a:off x="3788030" y="1583189"/>
          <a:ext cx="619449" cy="294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898"/>
              </a:lnTo>
              <a:lnTo>
                <a:pt x="619449" y="200898"/>
              </a:lnTo>
              <a:lnTo>
                <a:pt x="619449" y="294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BE5C12-C6A2-47DA-B99A-BF265DFCEC99}">
      <dsp:nvSpPr>
        <dsp:cNvPr id="0" name=""/>
        <dsp:cNvSpPr/>
      </dsp:nvSpPr>
      <dsp:spPr>
        <a:xfrm>
          <a:off x="3168580" y="3460122"/>
          <a:ext cx="619449" cy="2948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0898"/>
              </a:lnTo>
              <a:lnTo>
                <a:pt x="619449" y="200898"/>
              </a:lnTo>
              <a:lnTo>
                <a:pt x="619449" y="294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CF5E8B-31BB-416B-B2E9-A329DE37DC14}">
      <dsp:nvSpPr>
        <dsp:cNvPr id="0" name=""/>
        <dsp:cNvSpPr/>
      </dsp:nvSpPr>
      <dsp:spPr>
        <a:xfrm>
          <a:off x="2549130" y="3460122"/>
          <a:ext cx="619449" cy="294801"/>
        </a:xfrm>
        <a:custGeom>
          <a:avLst/>
          <a:gdLst/>
          <a:ahLst/>
          <a:cxnLst/>
          <a:rect l="0" t="0" r="0" b="0"/>
          <a:pathLst>
            <a:path>
              <a:moveTo>
                <a:pt x="619449" y="0"/>
              </a:moveTo>
              <a:lnTo>
                <a:pt x="619449" y="200898"/>
              </a:lnTo>
              <a:lnTo>
                <a:pt x="0" y="200898"/>
              </a:lnTo>
              <a:lnTo>
                <a:pt x="0" y="294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DD3089-B4D8-4C37-88E4-F4EFC4E60698}">
      <dsp:nvSpPr>
        <dsp:cNvPr id="0" name=""/>
        <dsp:cNvSpPr/>
      </dsp:nvSpPr>
      <dsp:spPr>
        <a:xfrm>
          <a:off x="3122860" y="2521655"/>
          <a:ext cx="91440" cy="2948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540899-30CB-418C-83EA-18B0B727FA1F}">
      <dsp:nvSpPr>
        <dsp:cNvPr id="0" name=""/>
        <dsp:cNvSpPr/>
      </dsp:nvSpPr>
      <dsp:spPr>
        <a:xfrm>
          <a:off x="3168580" y="1583189"/>
          <a:ext cx="619449" cy="294801"/>
        </a:xfrm>
        <a:custGeom>
          <a:avLst/>
          <a:gdLst/>
          <a:ahLst/>
          <a:cxnLst/>
          <a:rect l="0" t="0" r="0" b="0"/>
          <a:pathLst>
            <a:path>
              <a:moveTo>
                <a:pt x="619449" y="0"/>
              </a:moveTo>
              <a:lnTo>
                <a:pt x="619449" y="200898"/>
              </a:lnTo>
              <a:lnTo>
                <a:pt x="0" y="200898"/>
              </a:lnTo>
              <a:lnTo>
                <a:pt x="0" y="29480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E5F737-6120-409D-BBD3-2752792E4BD6}">
      <dsp:nvSpPr>
        <dsp:cNvPr id="0" name=""/>
        <dsp:cNvSpPr/>
      </dsp:nvSpPr>
      <dsp:spPr>
        <a:xfrm>
          <a:off x="3742310" y="644722"/>
          <a:ext cx="91440" cy="2948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9480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B536CA-E6DE-4A26-95FD-F0D68FA603A2}">
      <dsp:nvSpPr>
        <dsp:cNvPr id="0" name=""/>
        <dsp:cNvSpPr/>
      </dsp:nvSpPr>
      <dsp:spPr>
        <a:xfrm>
          <a:off x="3281207" y="1057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517F30-7AE0-4BC6-A982-3D15DD9D6C8B}">
      <dsp:nvSpPr>
        <dsp:cNvPr id="0" name=""/>
        <dsp:cNvSpPr/>
      </dsp:nvSpPr>
      <dsp:spPr>
        <a:xfrm>
          <a:off x="3393834" y="108053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אחרי מתן תורה</a:t>
          </a:r>
          <a:endParaRPr lang="he-IL" sz="1000" kern="1200" dirty="0"/>
        </a:p>
      </dsp:txBody>
      <dsp:txXfrm>
        <a:off x="3412686" y="126905"/>
        <a:ext cx="975941" cy="605960"/>
      </dsp:txXfrm>
    </dsp:sp>
    <dsp:sp modelId="{87B825AE-8538-4FCC-B4BB-54A8F3A91880}">
      <dsp:nvSpPr>
        <dsp:cNvPr id="0" name=""/>
        <dsp:cNvSpPr/>
      </dsp:nvSpPr>
      <dsp:spPr>
        <a:xfrm>
          <a:off x="3281207" y="939524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61CFB2-2707-4C5F-B1F5-4E86C6FA1CB2}">
      <dsp:nvSpPr>
        <dsp:cNvPr id="0" name=""/>
        <dsp:cNvSpPr/>
      </dsp:nvSpPr>
      <dsp:spPr>
        <a:xfrm>
          <a:off x="3393834" y="1046520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b="0" kern="1200" dirty="0" smtClean="0"/>
            <a:t>קידושין – מעשה הלכתי-משפטי</a:t>
          </a:r>
          <a:endParaRPr lang="he-IL" sz="1000" b="0" kern="1200" dirty="0"/>
        </a:p>
      </dsp:txBody>
      <dsp:txXfrm>
        <a:off x="3412686" y="1065372"/>
        <a:ext cx="975941" cy="605960"/>
      </dsp:txXfrm>
    </dsp:sp>
    <dsp:sp modelId="{46D16B6F-E870-47F0-A103-19E6ECE50635}">
      <dsp:nvSpPr>
        <dsp:cNvPr id="0" name=""/>
        <dsp:cNvSpPr/>
      </dsp:nvSpPr>
      <dsp:spPr>
        <a:xfrm>
          <a:off x="2661757" y="1877991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028BF-B583-4551-AB93-301CDE753867}">
      <dsp:nvSpPr>
        <dsp:cNvPr id="0" name=""/>
        <dsp:cNvSpPr/>
      </dsp:nvSpPr>
      <dsp:spPr>
        <a:xfrm>
          <a:off x="2774384" y="1984987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b="1" kern="1200" dirty="0" smtClean="0"/>
            <a:t>רמב"ם</a:t>
          </a:r>
          <a:r>
            <a:rPr lang="he-IL" sz="1000" b="0" kern="1200" dirty="0" smtClean="0"/>
            <a:t>: מצוה להקדים קניין לאישות</a:t>
          </a:r>
          <a:endParaRPr lang="he-IL" sz="1000" b="1" kern="1200" dirty="0"/>
        </a:p>
      </dsp:txBody>
      <dsp:txXfrm>
        <a:off x="2793236" y="2003839"/>
        <a:ext cx="975941" cy="605960"/>
      </dsp:txXfrm>
    </dsp:sp>
    <dsp:sp modelId="{7442A536-678F-47E3-9873-C53237388048}">
      <dsp:nvSpPr>
        <dsp:cNvPr id="0" name=""/>
        <dsp:cNvSpPr/>
      </dsp:nvSpPr>
      <dsp:spPr>
        <a:xfrm>
          <a:off x="2661757" y="2816457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18E02-1E60-4AF8-AEAC-E7426743B94D}">
      <dsp:nvSpPr>
        <dsp:cNvPr id="0" name=""/>
        <dsp:cNvSpPr/>
      </dsp:nvSpPr>
      <dsp:spPr>
        <a:xfrm>
          <a:off x="2774384" y="2923453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אישות = מציאות פיזית, חיי אישות</a:t>
          </a:r>
          <a:endParaRPr lang="he-IL" sz="1000" kern="1200" dirty="0"/>
        </a:p>
      </dsp:txBody>
      <dsp:txXfrm>
        <a:off x="2793236" y="2942305"/>
        <a:ext cx="975941" cy="605960"/>
      </dsp:txXfrm>
    </dsp:sp>
    <dsp:sp modelId="{59B6174B-2854-4594-AA55-BD0B76035351}">
      <dsp:nvSpPr>
        <dsp:cNvPr id="0" name=""/>
        <dsp:cNvSpPr/>
      </dsp:nvSpPr>
      <dsp:spPr>
        <a:xfrm>
          <a:off x="2042307" y="3754924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EB1FFF-C153-4FDF-88CC-683C14319CFA}">
      <dsp:nvSpPr>
        <dsp:cNvPr id="0" name=""/>
        <dsp:cNvSpPr/>
      </dsp:nvSpPr>
      <dsp:spPr>
        <a:xfrm>
          <a:off x="2154935" y="3861920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יש איסור תורה בביאה ללא קידושין, והיא נחשבת ביאת זנות.</a:t>
          </a:r>
          <a:endParaRPr lang="he-IL" sz="1000" kern="1200" dirty="0"/>
        </a:p>
      </dsp:txBody>
      <dsp:txXfrm>
        <a:off x="2173787" y="3880772"/>
        <a:ext cx="975941" cy="605960"/>
      </dsp:txXfrm>
    </dsp:sp>
    <dsp:sp modelId="{5F1330F6-77C8-4879-9115-E3D2E49FA4BF}">
      <dsp:nvSpPr>
        <dsp:cNvPr id="0" name=""/>
        <dsp:cNvSpPr/>
      </dsp:nvSpPr>
      <dsp:spPr>
        <a:xfrm>
          <a:off x="3281207" y="3754924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C4E0B9-B9AB-4F1B-A26D-0F5B19DCB2DE}">
      <dsp:nvSpPr>
        <dsp:cNvPr id="0" name=""/>
        <dsp:cNvSpPr/>
      </dsp:nvSpPr>
      <dsp:spPr>
        <a:xfrm>
          <a:off x="3393834" y="3861920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הקידושין מהווים מצות עשה</a:t>
          </a:r>
          <a:endParaRPr lang="he-IL" sz="1000" kern="1200" dirty="0"/>
        </a:p>
      </dsp:txBody>
      <dsp:txXfrm>
        <a:off x="3412686" y="3880772"/>
        <a:ext cx="975941" cy="605960"/>
      </dsp:txXfrm>
    </dsp:sp>
    <dsp:sp modelId="{9DC69F36-C11C-4811-A056-68DF3EEBCBA8}">
      <dsp:nvSpPr>
        <dsp:cNvPr id="0" name=""/>
        <dsp:cNvSpPr/>
      </dsp:nvSpPr>
      <dsp:spPr>
        <a:xfrm>
          <a:off x="3900657" y="1877991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7118E0-97B9-4D78-A635-EB1C67C380CA}">
      <dsp:nvSpPr>
        <dsp:cNvPr id="0" name=""/>
        <dsp:cNvSpPr/>
      </dsp:nvSpPr>
      <dsp:spPr>
        <a:xfrm>
          <a:off x="4013284" y="1984987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b="1" kern="1200" dirty="0" smtClean="0"/>
            <a:t>רמב"ן</a:t>
          </a:r>
          <a:r>
            <a:rPr lang="he-IL" sz="1000" b="0" kern="1200" dirty="0" smtClean="0"/>
            <a:t>: חידוש מושג האישות</a:t>
          </a:r>
          <a:endParaRPr lang="he-IL" sz="1000" b="1" kern="1200" dirty="0"/>
        </a:p>
      </dsp:txBody>
      <dsp:txXfrm>
        <a:off x="4032136" y="2003839"/>
        <a:ext cx="975941" cy="605960"/>
      </dsp:txXfrm>
    </dsp:sp>
    <dsp:sp modelId="{0DD5722D-FB51-46FB-BC36-9BA40D175A94}">
      <dsp:nvSpPr>
        <dsp:cNvPr id="0" name=""/>
        <dsp:cNvSpPr/>
      </dsp:nvSpPr>
      <dsp:spPr>
        <a:xfrm>
          <a:off x="3900657" y="2816457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FFEF28-F156-46A5-B98A-97FC98F28EFA}">
      <dsp:nvSpPr>
        <dsp:cNvPr id="0" name=""/>
        <dsp:cNvSpPr/>
      </dsp:nvSpPr>
      <dsp:spPr>
        <a:xfrm>
          <a:off x="4013284" y="2923453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אישות = חלות הלכתית</a:t>
          </a:r>
          <a:endParaRPr lang="he-IL" sz="1000" kern="1200" dirty="0"/>
        </a:p>
      </dsp:txBody>
      <dsp:txXfrm>
        <a:off x="4032136" y="2942305"/>
        <a:ext cx="975941" cy="605960"/>
      </dsp:txXfrm>
    </dsp:sp>
    <dsp:sp modelId="{9329079E-CE8E-42F8-BCDC-54538D9607D0}">
      <dsp:nvSpPr>
        <dsp:cNvPr id="0" name=""/>
        <dsp:cNvSpPr/>
      </dsp:nvSpPr>
      <dsp:spPr>
        <a:xfrm>
          <a:off x="4520107" y="1057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CF9E75-4506-4B5F-B50D-F47A87F05378}">
      <dsp:nvSpPr>
        <dsp:cNvPr id="0" name=""/>
        <dsp:cNvSpPr/>
      </dsp:nvSpPr>
      <dsp:spPr>
        <a:xfrm>
          <a:off x="4632734" y="108053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לפני מתן תורה</a:t>
          </a:r>
          <a:endParaRPr lang="he-IL" sz="1000" kern="1200" dirty="0"/>
        </a:p>
      </dsp:txBody>
      <dsp:txXfrm>
        <a:off x="4651586" y="126905"/>
        <a:ext cx="975941" cy="605960"/>
      </dsp:txXfrm>
    </dsp:sp>
    <dsp:sp modelId="{1D624F4E-9AE8-47BD-BE05-9CEE86F2FDD0}">
      <dsp:nvSpPr>
        <dsp:cNvPr id="0" name=""/>
        <dsp:cNvSpPr/>
      </dsp:nvSpPr>
      <dsp:spPr>
        <a:xfrm>
          <a:off x="4520107" y="939524"/>
          <a:ext cx="1013645" cy="6436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DE6B76-5677-4B6D-A2A2-1BB70F7B6E9D}">
      <dsp:nvSpPr>
        <dsp:cNvPr id="0" name=""/>
        <dsp:cNvSpPr/>
      </dsp:nvSpPr>
      <dsp:spPr>
        <a:xfrm>
          <a:off x="4632734" y="1046520"/>
          <a:ext cx="1013645" cy="6436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e-IL" sz="1000" kern="1200" dirty="0" smtClean="0"/>
            <a:t>נישואין – חיי אישות</a:t>
          </a:r>
          <a:endParaRPr lang="he-IL" sz="1000" kern="1200" dirty="0"/>
        </a:p>
      </dsp:txBody>
      <dsp:txXfrm>
        <a:off x="4651586" y="1065372"/>
        <a:ext cx="975941" cy="605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2273584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3718596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1978299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227013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1923223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3963799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683850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1023432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3517649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243955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2698086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0B0CEF-F7B1-4281-82D4-208FB4A04CB9}" type="datetimeFigureOut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י"ט/אלול/תשפ"ד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22275-B796-4AF3-B45E-711E3E9B1E67}" type="slidenum">
              <a:rPr kumimoji="0" lang="he-I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Narkisim"/>
              </a:rPr>
              <a:pPr marL="0" marR="0" lvl="0" indent="0" algn="l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he-I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Narkisim"/>
            </a:endParaRPr>
          </a:p>
        </p:txBody>
      </p:sp>
    </p:spTree>
    <p:extLst>
      <p:ext uri="{BB962C8B-B14F-4D97-AF65-F5344CB8AC3E}">
        <p14:creationId xmlns:p14="http://schemas.microsoft.com/office/powerpoint/2010/main" val="271334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2207568" y="188641"/>
            <a:ext cx="7772400" cy="1470025"/>
          </a:xfrm>
        </p:spPr>
        <p:txBody>
          <a:bodyPr/>
          <a:lstStyle/>
          <a:p>
            <a:r>
              <a:rPr lang="he-IL" dirty="0" smtClean="0"/>
              <a:t>שיעור </a:t>
            </a:r>
            <a:r>
              <a:rPr lang="he-IL" dirty="0" smtClean="0"/>
              <a:t>רביעי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2895600" y="1700808"/>
            <a:ext cx="6400800" cy="4536504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endParaRPr lang="he-IL" sz="100" b="1" dirty="0">
              <a:solidFill>
                <a:srgbClr val="FF0000"/>
              </a:solidFill>
            </a:endParaRPr>
          </a:p>
          <a:p>
            <a:endParaRPr lang="he-IL" sz="4800" b="1" dirty="0">
              <a:solidFill>
                <a:srgbClr val="FF0000"/>
              </a:solidFill>
            </a:endParaRPr>
          </a:p>
          <a:p>
            <a:r>
              <a:rPr lang="he-IL" sz="6000" b="1" dirty="0" smtClean="0">
                <a:solidFill>
                  <a:srgbClr val="FF0000"/>
                </a:solidFill>
              </a:rPr>
              <a:t>אישות לגוי</a:t>
            </a:r>
            <a:endParaRPr lang="he-IL" sz="4800" b="1" dirty="0" smtClean="0">
              <a:solidFill>
                <a:srgbClr val="FF0000"/>
              </a:solidFill>
            </a:endParaRPr>
          </a:p>
          <a:p>
            <a:endParaRPr lang="he-IL" sz="100" b="1" dirty="0">
              <a:solidFill>
                <a:srgbClr val="FF0000"/>
              </a:solidFill>
            </a:endParaRPr>
          </a:p>
          <a:p>
            <a:endParaRPr lang="he-IL" sz="100" b="1" dirty="0" smtClean="0">
              <a:solidFill>
                <a:srgbClr val="FF0000"/>
              </a:solidFill>
            </a:endParaRPr>
          </a:p>
          <a:p>
            <a:endParaRPr lang="he-IL" sz="100" b="1" dirty="0">
              <a:solidFill>
                <a:srgbClr val="FF0000"/>
              </a:solidFill>
            </a:endParaRPr>
          </a:p>
          <a:p>
            <a:endParaRPr lang="he-IL" sz="200" b="1" dirty="0">
              <a:solidFill>
                <a:srgbClr val="FF0000"/>
              </a:solidFill>
            </a:endParaRPr>
          </a:p>
          <a:p>
            <a:endParaRPr lang="he-IL" sz="500" b="1" dirty="0">
              <a:solidFill>
                <a:schemeClr val="tx1"/>
              </a:solidFill>
            </a:endParaRPr>
          </a:p>
          <a:p>
            <a:endParaRPr lang="he-IL" sz="100" b="1" dirty="0">
              <a:solidFill>
                <a:schemeClr val="tx1"/>
              </a:solidFill>
            </a:endParaRPr>
          </a:p>
          <a:p>
            <a:endParaRPr lang="he-IL" sz="1050" b="1" dirty="0">
              <a:solidFill>
                <a:schemeClr val="tx1"/>
              </a:solidFill>
            </a:endParaRPr>
          </a:p>
          <a:p>
            <a:endParaRPr lang="he-IL" sz="1050" b="1" dirty="0">
              <a:solidFill>
                <a:schemeClr val="tx1"/>
              </a:solidFill>
            </a:endParaRPr>
          </a:p>
          <a:p>
            <a:endParaRPr lang="he-IL" sz="1050" b="1" dirty="0" smtClean="0">
              <a:solidFill>
                <a:schemeClr val="tx1"/>
              </a:solidFill>
            </a:endParaRPr>
          </a:p>
          <a:p>
            <a:endParaRPr lang="he-IL" sz="1050" b="1" dirty="0" smtClean="0">
              <a:solidFill>
                <a:schemeClr val="tx1"/>
              </a:solidFill>
            </a:endParaRPr>
          </a:p>
          <a:p>
            <a:endParaRPr lang="he-IL" sz="1050" b="1" dirty="0">
              <a:solidFill>
                <a:schemeClr val="tx1"/>
              </a:solidFill>
            </a:endParaRPr>
          </a:p>
          <a:p>
            <a:r>
              <a:rPr lang="he-IL" sz="1050" b="1" dirty="0" smtClean="0">
                <a:solidFill>
                  <a:schemeClr val="tx1"/>
                </a:solidFill>
              </a:rPr>
              <a:t>© </a:t>
            </a:r>
            <a:r>
              <a:rPr lang="he-IL" sz="1050" b="1" dirty="0">
                <a:solidFill>
                  <a:schemeClr val="tx1"/>
                </a:solidFill>
              </a:rPr>
              <a:t>כל הזכויות שמורות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748" y="5229200"/>
            <a:ext cx="1672093" cy="95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9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שיטת תוספות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e-IL" b="1" dirty="0" err="1" smtClean="0"/>
              <a:t>תוס</a:t>
            </a:r>
            <a:r>
              <a:rPr lang="he-IL" b="1" dirty="0" smtClean="0"/>
              <a:t>' קידושין </a:t>
            </a:r>
            <a:r>
              <a:rPr lang="he-IL" b="1" dirty="0" err="1" smtClean="0"/>
              <a:t>כא</a:t>
            </a:r>
            <a:r>
              <a:rPr lang="he-IL" b="1" dirty="0" smtClean="0"/>
              <a:t>: ד"ה אשת</a:t>
            </a:r>
          </a:p>
          <a:p>
            <a:pPr marL="0" indent="0" algn="just">
              <a:buNone/>
            </a:pPr>
            <a:r>
              <a:rPr lang="he-IL" dirty="0"/>
              <a:t>אשת אפילו אשת איש – </a:t>
            </a:r>
            <a:r>
              <a:rPr lang="he-IL" dirty="0">
                <a:solidFill>
                  <a:srgbClr val="FF0000"/>
                </a:solidFill>
              </a:rPr>
              <a:t>ואף על פי </a:t>
            </a:r>
            <a:r>
              <a:rPr lang="he-IL" dirty="0" err="1">
                <a:solidFill>
                  <a:srgbClr val="FF0000"/>
                </a:solidFill>
              </a:rPr>
              <a:t>דאין</a:t>
            </a:r>
            <a:r>
              <a:rPr lang="he-IL" dirty="0">
                <a:solidFill>
                  <a:srgbClr val="FF0000"/>
                </a:solidFill>
              </a:rPr>
              <a:t> אישות </a:t>
            </a:r>
            <a:r>
              <a:rPr lang="he-IL" dirty="0" err="1">
                <a:solidFill>
                  <a:srgbClr val="FF0000"/>
                </a:solidFill>
              </a:rPr>
              <a:t>בכותית</a:t>
            </a:r>
            <a:r>
              <a:rPr lang="he-IL" dirty="0">
                <a:solidFill>
                  <a:srgbClr val="FF0000"/>
                </a:solidFill>
              </a:rPr>
              <a:t>,</a:t>
            </a:r>
            <a:r>
              <a:rPr lang="he-IL" dirty="0"/>
              <a:t> </a:t>
            </a:r>
            <a:r>
              <a:rPr lang="he-IL" dirty="0" err="1"/>
              <a:t>כדאיתא</a:t>
            </a:r>
            <a:r>
              <a:rPr lang="he-IL" dirty="0"/>
              <a:t> פרק ד' מיתות, </a:t>
            </a:r>
            <a:r>
              <a:rPr lang="he-IL" dirty="0">
                <a:solidFill>
                  <a:srgbClr val="FF0000"/>
                </a:solidFill>
              </a:rPr>
              <a:t>מכל </a:t>
            </a:r>
            <a:r>
              <a:rPr lang="he-IL" dirty="0" smtClean="0">
                <a:solidFill>
                  <a:srgbClr val="FF0000"/>
                </a:solidFill>
              </a:rPr>
              <a:t>מקום </a:t>
            </a:r>
            <a:r>
              <a:rPr lang="he-IL" dirty="0">
                <a:solidFill>
                  <a:srgbClr val="FF0000"/>
                </a:solidFill>
              </a:rPr>
              <a:t>איכא עשה, </a:t>
            </a:r>
            <a:r>
              <a:rPr lang="he-IL" dirty="0" err="1">
                <a:solidFill>
                  <a:srgbClr val="FF0000"/>
                </a:solidFill>
              </a:rPr>
              <a:t>דכתיב</a:t>
            </a:r>
            <a:r>
              <a:rPr lang="he-IL" dirty="0">
                <a:solidFill>
                  <a:srgbClr val="FF0000"/>
                </a:solidFill>
              </a:rPr>
              <a:t> 'ודבק באשתו' – ולא באשת </a:t>
            </a:r>
            <a:r>
              <a:rPr lang="he-IL" dirty="0" err="1">
                <a:solidFill>
                  <a:srgbClr val="FF0000"/>
                </a:solidFill>
              </a:rPr>
              <a:t>חבירו</a:t>
            </a:r>
            <a:r>
              <a:rPr lang="he-IL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endParaRPr lang="he-IL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419400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איסור עשה באשת איש: "ודבק באשתו – ולא באשת חברו"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e-IL" b="1" dirty="0" smtClean="0"/>
              <a:t>גמ' קידושין </a:t>
            </a:r>
            <a:r>
              <a:rPr lang="he-IL" b="1" dirty="0" err="1" smtClean="0"/>
              <a:t>יג</a:t>
            </a:r>
            <a:r>
              <a:rPr lang="he-IL" b="1" dirty="0" smtClean="0"/>
              <a:t>:</a:t>
            </a:r>
          </a:p>
          <a:p>
            <a:pPr marL="0" indent="0" algn="just">
              <a:buNone/>
            </a:pPr>
            <a:r>
              <a:rPr lang="he-IL" dirty="0" smtClean="0"/>
              <a:t>וקונה </a:t>
            </a:r>
            <a:r>
              <a:rPr lang="he-IL" dirty="0"/>
              <a:t>את עצמה בגט ובמיתת </a:t>
            </a:r>
            <a:r>
              <a:rPr lang="he-IL" dirty="0" smtClean="0"/>
              <a:t>הבעל – </a:t>
            </a:r>
            <a:r>
              <a:rPr lang="he-IL" dirty="0" err="1"/>
              <a:t>בשלמא</a:t>
            </a:r>
            <a:r>
              <a:rPr lang="he-IL" dirty="0"/>
              <a:t> גט, </a:t>
            </a:r>
            <a:r>
              <a:rPr lang="he-IL" dirty="0" err="1" smtClean="0"/>
              <a:t>דכתיב</a:t>
            </a:r>
            <a:r>
              <a:rPr lang="he-IL" dirty="0" smtClean="0"/>
              <a:t> 'וכתב </a:t>
            </a:r>
            <a:r>
              <a:rPr lang="he-IL" dirty="0"/>
              <a:t>לה ספר </a:t>
            </a:r>
            <a:r>
              <a:rPr lang="he-IL" dirty="0" smtClean="0"/>
              <a:t>כריתות', </a:t>
            </a:r>
            <a:r>
              <a:rPr lang="he-IL" dirty="0"/>
              <a:t>אלא מיתת הבעל </a:t>
            </a:r>
            <a:r>
              <a:rPr lang="he-IL" dirty="0" err="1" smtClean="0"/>
              <a:t>מנלן</a:t>
            </a:r>
            <a:r>
              <a:rPr lang="he-IL" dirty="0" smtClean="0"/>
              <a:t>... </a:t>
            </a:r>
            <a:r>
              <a:rPr lang="he-IL" dirty="0" err="1"/>
              <a:t>מדאמר</a:t>
            </a:r>
            <a:r>
              <a:rPr lang="he-IL" dirty="0"/>
              <a:t> רחמנא אלמנה </a:t>
            </a:r>
            <a:r>
              <a:rPr lang="he-IL" dirty="0" smtClean="0"/>
              <a:t>לכהן גדול </a:t>
            </a:r>
            <a:r>
              <a:rPr lang="he-IL" dirty="0"/>
              <a:t>אסורה, הא לכהן הדיוט </a:t>
            </a:r>
            <a:r>
              <a:rPr lang="he-IL" dirty="0" err="1" smtClean="0"/>
              <a:t>שריא</a:t>
            </a:r>
            <a:r>
              <a:rPr lang="he-IL" dirty="0"/>
              <a:t>. ודילמא </a:t>
            </a:r>
            <a:r>
              <a:rPr lang="he-IL" dirty="0" smtClean="0"/>
              <a:t>לכהן גדול </a:t>
            </a:r>
            <a:r>
              <a:rPr lang="he-IL" dirty="0"/>
              <a:t>בלאו, לכולי עלמא </a:t>
            </a:r>
            <a:r>
              <a:rPr lang="he-IL" dirty="0" smtClean="0"/>
              <a:t>בעשה.</a:t>
            </a:r>
          </a:p>
          <a:p>
            <a:pPr marL="0" indent="0" algn="just">
              <a:buNone/>
            </a:pPr>
            <a:endParaRPr lang="he-IL" dirty="0"/>
          </a:p>
          <a:p>
            <a:pPr marL="0" indent="0" algn="just">
              <a:buNone/>
            </a:pPr>
            <a:r>
              <a:rPr lang="he-IL" b="1" dirty="0" err="1" smtClean="0"/>
              <a:t>תוס</a:t>
            </a:r>
            <a:r>
              <a:rPr lang="he-IL" b="1" dirty="0" smtClean="0"/>
              <a:t>' שם, ד"ה </a:t>
            </a:r>
            <a:r>
              <a:rPr lang="he-IL" b="1" dirty="0" err="1" smtClean="0"/>
              <a:t>לכ"ע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 err="1" smtClean="0"/>
              <a:t>לכ"ע</a:t>
            </a:r>
            <a:r>
              <a:rPr lang="he-IL" dirty="0" smtClean="0"/>
              <a:t> </a:t>
            </a:r>
            <a:r>
              <a:rPr lang="he-IL" dirty="0"/>
              <a:t>בעשה </a:t>
            </a:r>
            <a:r>
              <a:rPr lang="he-IL" dirty="0" smtClean="0"/>
              <a:t>– </a:t>
            </a:r>
            <a:r>
              <a:rPr lang="he-IL" dirty="0"/>
              <a:t>אומר ר"י </a:t>
            </a:r>
            <a:r>
              <a:rPr lang="he-IL" dirty="0" err="1"/>
              <a:t>דאיכא</a:t>
            </a:r>
            <a:r>
              <a:rPr lang="he-IL" dirty="0"/>
              <a:t> עשה באשת </a:t>
            </a:r>
            <a:r>
              <a:rPr lang="he-IL" dirty="0" smtClean="0"/>
              <a:t>איש, </a:t>
            </a:r>
            <a:r>
              <a:rPr lang="he-IL" dirty="0"/>
              <a:t>כגון </a:t>
            </a:r>
            <a:r>
              <a:rPr lang="he-IL" dirty="0" smtClean="0"/>
              <a:t>'ודבק באשתו' – ולא </a:t>
            </a:r>
            <a:r>
              <a:rPr lang="he-IL" dirty="0"/>
              <a:t>באשת </a:t>
            </a:r>
            <a:r>
              <a:rPr lang="he-IL" dirty="0" err="1" smtClean="0"/>
              <a:t>חבירו</a:t>
            </a:r>
            <a:r>
              <a:rPr lang="he-IL" dirty="0" smtClean="0"/>
              <a:t>.</a:t>
            </a:r>
            <a:endParaRPr lang="he-IL" dirty="0"/>
          </a:p>
          <a:p>
            <a:pPr marL="0" indent="0" algn="just">
              <a:buNone/>
            </a:pPr>
            <a:endParaRPr lang="he-IL" b="1" dirty="0" smtClean="0"/>
          </a:p>
        </p:txBody>
      </p:sp>
    </p:spTree>
    <p:extLst>
      <p:ext uri="{BB962C8B-B14F-4D97-AF65-F5344CB8AC3E}">
        <p14:creationId xmlns:p14="http://schemas.microsoft.com/office/powerpoint/2010/main" val="21800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גדר נישואין אזרחיים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he-IL" b="1" dirty="0" smtClean="0"/>
              <a:t>שו"ת צפנת פענח מהד' </a:t>
            </a:r>
            <a:r>
              <a:rPr lang="he-IL" b="1" dirty="0" err="1" smtClean="0"/>
              <a:t>ורשא</a:t>
            </a:r>
            <a:r>
              <a:rPr lang="he-IL" b="1" dirty="0" smtClean="0"/>
              <a:t> ח"א סי' </a:t>
            </a:r>
            <a:r>
              <a:rPr lang="he-IL" b="1" dirty="0" err="1" smtClean="0"/>
              <a:t>כו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 smtClean="0"/>
              <a:t>בגדר נישואי ערכאות ויחדה לאישות, כך: הנה זה ודאי אין כאן גדר אשת איש... והגדר כך: דיש שני קניינים באישה, א' מה שהיא שלו, </a:t>
            </a:r>
            <a:r>
              <a:rPr lang="he-IL" dirty="0" err="1" smtClean="0"/>
              <a:t>והב</a:t>
            </a:r>
            <a:r>
              <a:rPr lang="he-IL" dirty="0" smtClean="0"/>
              <a:t>' מה שאסורה על אחרים בגדר אשת איש ואין קידושין </a:t>
            </a:r>
            <a:r>
              <a:rPr lang="he-IL" dirty="0" err="1" smtClean="0"/>
              <a:t>תופסין</a:t>
            </a:r>
            <a:r>
              <a:rPr lang="he-IL" dirty="0" smtClean="0"/>
              <a:t>...</a:t>
            </a:r>
          </a:p>
          <a:p>
            <a:pPr marL="0" indent="0" algn="just">
              <a:buNone/>
            </a:pPr>
            <a:r>
              <a:rPr lang="he-IL" dirty="0" smtClean="0"/>
              <a:t>ורוצה לומר כך, </a:t>
            </a:r>
            <a:r>
              <a:rPr lang="he-IL" dirty="0" err="1" smtClean="0"/>
              <a:t>דכל</a:t>
            </a:r>
            <a:r>
              <a:rPr lang="he-IL" dirty="0" smtClean="0"/>
              <a:t> </a:t>
            </a:r>
            <a:r>
              <a:rPr lang="he-IL" dirty="0" err="1" smtClean="0"/>
              <a:t>היכי</a:t>
            </a:r>
            <a:r>
              <a:rPr lang="he-IL" dirty="0" smtClean="0"/>
              <a:t> </a:t>
            </a:r>
            <a:r>
              <a:rPr lang="he-IL" dirty="0" err="1" smtClean="0"/>
              <a:t>דייחד</a:t>
            </a:r>
            <a:r>
              <a:rPr lang="he-IL" dirty="0" smtClean="0"/>
              <a:t> לאישות לא בגדר פילגש אז יש כאן לאו </a:t>
            </a:r>
            <a:r>
              <a:rPr lang="he-IL" dirty="0" err="1" smtClean="0"/>
              <a:t>ד'לא</a:t>
            </a:r>
            <a:r>
              <a:rPr lang="he-IL" dirty="0" smtClean="0"/>
              <a:t> תהיה אשת' וכו' וכל עשה </a:t>
            </a:r>
            <a:r>
              <a:rPr lang="he-IL" dirty="0" err="1" smtClean="0"/>
              <a:t>ד'ודבק</a:t>
            </a:r>
            <a:r>
              <a:rPr lang="he-IL" dirty="0" smtClean="0"/>
              <a:t>', עי' </a:t>
            </a:r>
            <a:r>
              <a:rPr lang="he-IL" dirty="0" err="1" smtClean="0"/>
              <a:t>תוס</a:t>
            </a:r>
            <a:r>
              <a:rPr lang="he-IL" dirty="0" smtClean="0"/>
              <a:t>' קידושין דף י"ג ע"ב, דגם גבי ישראל יש.</a:t>
            </a:r>
          </a:p>
          <a:p>
            <a:pPr marL="0" indent="0" algn="just">
              <a:buNone/>
            </a:pPr>
            <a:endParaRPr lang="he-IL" dirty="0"/>
          </a:p>
          <a:p>
            <a:pPr marL="0" indent="0" algn="just">
              <a:buNone/>
            </a:pPr>
            <a:r>
              <a:rPr lang="he-IL" b="1" dirty="0" smtClean="0"/>
              <a:t>שם, סי' </a:t>
            </a:r>
            <a:r>
              <a:rPr lang="he-IL" b="1" dirty="0" err="1" smtClean="0"/>
              <a:t>כז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 smtClean="0"/>
              <a:t>הנה בעש"ק השבתי לו בקצרה בגדר הנישואין של הערכאות ואחר כך הם דרים כדרך איש ואשתו, </a:t>
            </a:r>
            <a:r>
              <a:rPr lang="he-IL" dirty="0" err="1" smtClean="0"/>
              <a:t>דגדר</a:t>
            </a:r>
            <a:r>
              <a:rPr lang="he-IL" dirty="0" smtClean="0"/>
              <a:t> אישות יש בהם לקניין, ועל ידי זה יש בהם לאו ועשה אך לא אשת איש לכרת ומיתה, וגם ממזרים </a:t>
            </a:r>
            <a:r>
              <a:rPr lang="he-IL" dirty="0" err="1" smtClean="0"/>
              <a:t>ליכא</a:t>
            </a:r>
            <a:r>
              <a:rPr lang="he-IL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99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שיטת הרמב"ם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e-IL" b="1" dirty="0" smtClean="0"/>
              <a:t>הל' מלכים ומלחמות פ"ח </a:t>
            </a:r>
            <a:r>
              <a:rPr lang="he-IL" b="1" dirty="0" err="1" smtClean="0"/>
              <a:t>הי"ג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/>
              <a:t>אין אשת יפת תואר מותרת אלא בשעת השביה, שנאמר 'וראית בשביה', בין בתולה בין בעולה בין אשת איש, </a:t>
            </a:r>
            <a:r>
              <a:rPr lang="he-IL" dirty="0">
                <a:solidFill>
                  <a:srgbClr val="FF0000"/>
                </a:solidFill>
              </a:rPr>
              <a:t>שאין אישות לגויים.	</a:t>
            </a:r>
            <a:endParaRPr lang="he-IL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he-IL" dirty="0" smtClean="0"/>
          </a:p>
          <a:p>
            <a:pPr marL="0" indent="0" algn="just">
              <a:buNone/>
            </a:pPr>
            <a:r>
              <a:rPr lang="he-IL" b="1" dirty="0" smtClean="0"/>
              <a:t>הל' איסורי ביאה </a:t>
            </a:r>
            <a:r>
              <a:rPr lang="he-IL" b="1" dirty="0" err="1" smtClean="0"/>
              <a:t>פי"ד</a:t>
            </a:r>
            <a:r>
              <a:rPr lang="he-IL" b="1" dirty="0" smtClean="0"/>
              <a:t> </a:t>
            </a:r>
            <a:r>
              <a:rPr lang="he-IL" b="1" dirty="0" err="1" smtClean="0"/>
              <a:t>ה"ט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/>
              <a:t>נותן אדם שפחתו לעבדו או לעבד </a:t>
            </a:r>
            <a:r>
              <a:rPr lang="he-IL" dirty="0" err="1"/>
              <a:t>חבירו</a:t>
            </a:r>
            <a:r>
              <a:rPr lang="he-IL" dirty="0"/>
              <a:t>, ומוסר שפחה אחת לשני עבדים </a:t>
            </a:r>
            <a:r>
              <a:rPr lang="he-IL" dirty="0" err="1"/>
              <a:t>לכתחלה</a:t>
            </a:r>
            <a:r>
              <a:rPr lang="he-IL" dirty="0"/>
              <a:t> ואינן </a:t>
            </a:r>
            <a:r>
              <a:rPr lang="he-IL" dirty="0" err="1"/>
              <a:t>צריכין</a:t>
            </a:r>
            <a:r>
              <a:rPr lang="he-IL" dirty="0"/>
              <a:t> שום דבר, אלא הרי הן כבהמות. ושפחה שהיא מיוחדת לעבד או שאינה מיוחדת אחת היא, </a:t>
            </a:r>
            <a:r>
              <a:rPr lang="he-IL" dirty="0">
                <a:solidFill>
                  <a:srgbClr val="FF0000"/>
                </a:solidFill>
              </a:rPr>
              <a:t>לפי שאין אישות אלא לישראל או לגוים על </a:t>
            </a:r>
            <a:r>
              <a:rPr lang="he-IL" dirty="0" err="1">
                <a:solidFill>
                  <a:srgbClr val="FF0000"/>
                </a:solidFill>
              </a:rPr>
              <a:t>הגוים</a:t>
            </a:r>
            <a:r>
              <a:rPr lang="he-IL" dirty="0">
                <a:solidFill>
                  <a:srgbClr val="FF0000"/>
                </a:solidFill>
              </a:rPr>
              <a:t>, אבל לא לעבדים על העבדים ולא לעבדים על ישראל.</a:t>
            </a:r>
            <a:r>
              <a:rPr lang="he-IL" dirty="0"/>
              <a:t>	</a:t>
            </a: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183464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דברי הרמב"ם בפתיחת הלכות אישות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e-IL" b="1" dirty="0" smtClean="0"/>
              <a:t>הל' אישות פ"א ה"א</a:t>
            </a:r>
          </a:p>
          <a:p>
            <a:pPr marL="0" indent="0" algn="just">
              <a:buNone/>
            </a:pPr>
            <a:r>
              <a:rPr lang="he-IL" dirty="0"/>
              <a:t>קודם מתן תורה היה אדם פוגע אישה בשוק, אם רצה הוא והיא </a:t>
            </a:r>
            <a:r>
              <a:rPr lang="he-IL" dirty="0" err="1"/>
              <a:t>לישא</a:t>
            </a:r>
            <a:r>
              <a:rPr lang="he-IL" dirty="0"/>
              <a:t> אותה, מכניסה לביתו ובועלה בינו לבין עצמו ותהיה לו לאישה. כיון שנתנה תורה, </a:t>
            </a:r>
            <a:r>
              <a:rPr lang="he-IL" dirty="0" err="1"/>
              <a:t>נצטוו</a:t>
            </a:r>
            <a:r>
              <a:rPr lang="he-IL" dirty="0"/>
              <a:t> ישראל שאם ירצה האיש </a:t>
            </a:r>
            <a:r>
              <a:rPr lang="he-IL" dirty="0" err="1"/>
              <a:t>לישא</a:t>
            </a:r>
            <a:r>
              <a:rPr lang="he-IL" dirty="0"/>
              <a:t> אישה, יקנה אותה תחלה בפני עדים ואחר כך תהיה לו לאישה, שנאמר 'כי </a:t>
            </a:r>
            <a:r>
              <a:rPr lang="he-IL" dirty="0" err="1"/>
              <a:t>יקח</a:t>
            </a:r>
            <a:r>
              <a:rPr lang="he-IL" dirty="0"/>
              <a:t> איש </a:t>
            </a:r>
            <a:r>
              <a:rPr lang="he-IL" dirty="0" err="1"/>
              <a:t>אשה</a:t>
            </a:r>
            <a:r>
              <a:rPr lang="he-IL" dirty="0"/>
              <a:t> ובא אליה'.	</a:t>
            </a: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383008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9735492"/>
              </p:ext>
            </p:extLst>
          </p:nvPr>
        </p:nvGraphicFramePr>
        <p:xfrm>
          <a:off x="798489" y="515155"/>
          <a:ext cx="10088452" cy="6065949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522113">
                  <a:extLst>
                    <a:ext uri="{9D8B030D-6E8A-4147-A177-3AD203B41FA5}">
                      <a16:colId xmlns:a16="http://schemas.microsoft.com/office/drawing/2014/main" val="3512829978"/>
                    </a:ext>
                  </a:extLst>
                </a:gridCol>
                <a:gridCol w="2522113">
                  <a:extLst>
                    <a:ext uri="{9D8B030D-6E8A-4147-A177-3AD203B41FA5}">
                      <a16:colId xmlns:a16="http://schemas.microsoft.com/office/drawing/2014/main" val="10456062"/>
                    </a:ext>
                  </a:extLst>
                </a:gridCol>
                <a:gridCol w="2522113">
                  <a:extLst>
                    <a:ext uri="{9D8B030D-6E8A-4147-A177-3AD203B41FA5}">
                      <a16:colId xmlns:a16="http://schemas.microsoft.com/office/drawing/2014/main" val="35191491"/>
                    </a:ext>
                  </a:extLst>
                </a:gridCol>
                <a:gridCol w="2522113">
                  <a:extLst>
                    <a:ext uri="{9D8B030D-6E8A-4147-A177-3AD203B41FA5}">
                      <a16:colId xmlns:a16="http://schemas.microsoft.com/office/drawing/2014/main" val="1243384524"/>
                    </a:ext>
                  </a:extLst>
                </a:gridCol>
              </a:tblGrid>
              <a:tr h="3613757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יראים</a:t>
                      </a:r>
                      <a:r>
                        <a:rPr lang="he-IL" b="0" dirty="0" smtClean="0"/>
                        <a:t>: </a:t>
                      </a:r>
                    </a:p>
                    <a:p>
                      <a:pPr rtl="1"/>
                      <a:r>
                        <a:rPr lang="he-IL" b="0" dirty="0" smtClean="0"/>
                        <a:t>יש אישות לגוי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רמב"ן</a:t>
                      </a:r>
                      <a:r>
                        <a:rPr lang="he-IL" b="0" dirty="0" smtClean="0"/>
                        <a:t>:</a:t>
                      </a:r>
                      <a:r>
                        <a:rPr lang="he-IL" b="0" baseline="0" dirty="0" smtClean="0"/>
                        <a:t> </a:t>
                      </a:r>
                    </a:p>
                    <a:p>
                      <a:pPr rtl="1"/>
                      <a:r>
                        <a:rPr lang="he-IL" b="0" baseline="0" dirty="0" smtClean="0"/>
                        <a:t>אין אישות לגוי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b="1" dirty="0" err="1" smtClean="0"/>
                        <a:t>תוס</a:t>
                      </a:r>
                      <a:r>
                        <a:rPr lang="he-IL" b="1" dirty="0" smtClean="0"/>
                        <a:t>'</a:t>
                      </a:r>
                      <a:r>
                        <a:rPr lang="he-IL" b="0" dirty="0" smtClean="0"/>
                        <a:t>:</a:t>
                      </a:r>
                      <a:r>
                        <a:rPr lang="he-IL" b="0" baseline="0" dirty="0" smtClean="0"/>
                        <a:t> </a:t>
                      </a:r>
                    </a:p>
                    <a:p>
                      <a:pPr marL="285750" indent="-285750" algn="just" rtl="1">
                        <a:buFont typeface="Arial" panose="020B0604020202020204" pitchFamily="34" charset="0"/>
                        <a:buChar char="•"/>
                      </a:pPr>
                      <a:r>
                        <a:rPr lang="he-IL" b="0" baseline="0" dirty="0" smtClean="0"/>
                        <a:t>הרובד הבסיסי באישות קיים גם בבני נח.</a:t>
                      </a:r>
                    </a:p>
                    <a:p>
                      <a:pPr marL="285750" indent="-285750" algn="just" rtl="1">
                        <a:buFont typeface="Arial" panose="020B0604020202020204" pitchFamily="34" charset="0"/>
                        <a:buChar char="•"/>
                      </a:pPr>
                      <a:r>
                        <a:rPr lang="he-IL" b="0" baseline="0" dirty="0" smtClean="0"/>
                        <a:t>רובד נוסף, איסור האישה על כל העולם, התחדש בישראל.</a:t>
                      </a:r>
                      <a:endParaRPr lang="he-I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רמב"ם</a:t>
                      </a:r>
                      <a:r>
                        <a:rPr lang="he-IL" b="0" dirty="0" smtClean="0"/>
                        <a:t>:</a:t>
                      </a:r>
                    </a:p>
                    <a:p>
                      <a:pPr algn="just" rtl="1"/>
                      <a:r>
                        <a:rPr lang="he-IL" b="0" dirty="0" smtClean="0"/>
                        <a:t>חיי</a:t>
                      </a:r>
                      <a:r>
                        <a:rPr lang="he-IL" b="0" baseline="0" dirty="0" smtClean="0"/>
                        <a:t> אישות שאינם מוסדרים בקניין מקדים יוצרים אישות רק בבני נח</a:t>
                      </a:r>
                      <a:r>
                        <a:rPr lang="he-IL" b="0" baseline="0" smtClean="0"/>
                        <a:t>. </a:t>
                      </a:r>
                    </a:p>
                    <a:p>
                      <a:pPr algn="just" rtl="1"/>
                      <a:r>
                        <a:rPr lang="he-IL" b="0" baseline="0" smtClean="0"/>
                        <a:t>בישראל </a:t>
                      </a:r>
                      <a:r>
                        <a:rPr lang="he-IL" b="0" baseline="0" dirty="0" smtClean="0"/>
                        <a:t>חיי אישות ללא קניין מקדים (=קידושין) אינם אישות אלא זנות. </a:t>
                      </a:r>
                      <a:endParaRPr lang="he-IL" b="0" dirty="0" smtClean="0"/>
                    </a:p>
                    <a:p>
                      <a:pPr rtl="1"/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312768"/>
                  </a:ext>
                </a:extLst>
              </a:tr>
              <a:tr h="2452192"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מושג</a:t>
                      </a:r>
                      <a:r>
                        <a:rPr lang="he-IL" baseline="0" dirty="0" smtClean="0"/>
                        <a:t> האישות הוא מושג טבעי שקיים גם לפני מתן תורה.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dirty="0" smtClean="0"/>
                        <a:t>מושג</a:t>
                      </a:r>
                      <a:r>
                        <a:rPr lang="he-IL" baseline="0" dirty="0" smtClean="0"/>
                        <a:t> האישות הוא חידוש של התורה – חלות הלכתית המשנה את מעמדה של האישה מפנויה לאשת איש.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he-IL" dirty="0" smtClean="0"/>
                        <a:t>לאישות</a:t>
                      </a:r>
                      <a:r>
                        <a:rPr lang="he-IL" baseline="0" dirty="0" smtClean="0"/>
                        <a:t> יש שני רבדים: הרובד הבסיסי (הקניין) קיים גם לפני מתן תורה, ואילו הרובד הנוסף (האיסור) התחדש במתן תורה ובישראל בלבד.</a:t>
                      </a:r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1"/>
                      <a:r>
                        <a:rPr lang="he-IL" dirty="0" smtClean="0"/>
                        <a:t>מושג</a:t>
                      </a:r>
                      <a:r>
                        <a:rPr lang="he-IL" baseline="0" dirty="0" smtClean="0"/>
                        <a:t> האישות הוא טבעי וקיים גם לפני מתן תורה, אלא שהתורה חידשה שבישראל יש להקדים לאישות קניין מקדים.</a:t>
                      </a:r>
                      <a:endParaRPr lang="he-I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790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498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מחלוקת הראשונים בגדר האישות ובמהות הקידושין</a:t>
            </a:r>
            <a:endParaRPr lang="he-IL" sz="3600" dirty="0"/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223493"/>
          <a:ext cx="8229600" cy="4902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דיאגרמה 6"/>
          <p:cNvGraphicFramePr/>
          <p:nvPr>
            <p:extLst>
              <p:ext uri="{D42A27DB-BD31-4B8C-83A1-F6EECF244321}">
                <p14:modId xmlns:p14="http://schemas.microsoft.com/office/powerpoint/2010/main" val="4181029282"/>
              </p:ext>
            </p:extLst>
          </p:nvPr>
        </p:nvGraphicFramePr>
        <p:xfrm>
          <a:off x="2189409" y="1417638"/>
          <a:ext cx="7688688" cy="4506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84996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52DDA6-BEDF-4BDD-9352-731EC48807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87B123A-22EE-43A5-941D-F12F58587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מה מעמד אשת גוי?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e-IL" dirty="0"/>
              <a:t>	</a:t>
            </a:r>
            <a:endParaRPr lang="he-IL" dirty="0" smtClean="0"/>
          </a:p>
        </p:txBody>
      </p:sp>
      <p:graphicFrame>
        <p:nvGraphicFramePr>
          <p:cNvPr id="4" name="טבלה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437063"/>
              </p:ext>
            </p:extLst>
          </p:nvPr>
        </p:nvGraphicFramePr>
        <p:xfrm>
          <a:off x="2047741" y="2059069"/>
          <a:ext cx="8163774" cy="31089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21258">
                  <a:extLst>
                    <a:ext uri="{9D8B030D-6E8A-4147-A177-3AD203B41FA5}">
                      <a16:colId xmlns:a16="http://schemas.microsoft.com/office/drawing/2014/main" val="2572845902"/>
                    </a:ext>
                  </a:extLst>
                </a:gridCol>
                <a:gridCol w="2721258">
                  <a:extLst>
                    <a:ext uri="{9D8B030D-6E8A-4147-A177-3AD203B41FA5}">
                      <a16:colId xmlns:a16="http://schemas.microsoft.com/office/drawing/2014/main" val="2109571841"/>
                    </a:ext>
                  </a:extLst>
                </a:gridCol>
                <a:gridCol w="2721258">
                  <a:extLst>
                    <a:ext uri="{9D8B030D-6E8A-4147-A177-3AD203B41FA5}">
                      <a16:colId xmlns:a16="http://schemas.microsoft.com/office/drawing/2014/main" val="3164236174"/>
                    </a:ext>
                  </a:extLst>
                </a:gridCol>
              </a:tblGrid>
              <a:tr h="2989449">
                <a:tc>
                  <a:txBody>
                    <a:bodyPr/>
                    <a:lstStyle/>
                    <a:p>
                      <a:pPr rtl="1"/>
                      <a:r>
                        <a:rPr lang="he-IL" b="0" u="sng" dirty="0" smtClean="0">
                          <a:solidFill>
                            <a:schemeClr val="tx1"/>
                          </a:solidFill>
                        </a:rPr>
                        <a:t>איסור</a:t>
                      </a:r>
                      <a:r>
                        <a:rPr lang="he-IL" b="0" u="sng" baseline="0" dirty="0" smtClean="0">
                          <a:solidFill>
                            <a:schemeClr val="tx1"/>
                          </a:solidFill>
                        </a:rPr>
                        <a:t> גוי באשת איש</a:t>
                      </a:r>
                    </a:p>
                    <a:p>
                      <a:pPr rtl="1"/>
                      <a:r>
                        <a:rPr lang="he-IL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גמ'</a:t>
                      </a:r>
                      <a:r>
                        <a:rPr lang="he-IL" sz="1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סנהדרין נו.</a:t>
                      </a:r>
                      <a:endParaRPr lang="he-IL" sz="1800" b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rtl="1"/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תנו רבנן, שבע מצות </a:t>
                      </a:r>
                      <a:r>
                        <a:rPr lang="he-IL" sz="18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נצטוו</a:t>
                      </a:r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בני נח: </a:t>
                      </a:r>
                      <a:r>
                        <a:rPr lang="he-IL" sz="1800" b="0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דינין</a:t>
                      </a:r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וברכת השם, עבודה זרה, </a:t>
                      </a:r>
                      <a:r>
                        <a:rPr lang="he-IL" sz="18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גילוי עריות</a:t>
                      </a:r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he-IL" sz="18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ושפיכות דמים, וגזל, ואבר מן החי.</a:t>
                      </a:r>
                    </a:p>
                    <a:p>
                      <a:pPr rtl="1"/>
                      <a:endParaRPr lang="he-IL" sz="1800" b="0" kern="1200" dirty="0" smtClean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he-IL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גמ'</a:t>
                      </a:r>
                      <a:r>
                        <a:rPr lang="he-IL" sz="1800" b="1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סנהדרין נח.</a:t>
                      </a:r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just" rtl="1"/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ודבק –</a:t>
                      </a:r>
                      <a:r>
                        <a:rPr lang="he-IL" sz="18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ולא בזכר, </a:t>
                      </a:r>
                      <a:r>
                        <a:rPr lang="he-IL" sz="18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באשתו</a:t>
                      </a:r>
                      <a:r>
                        <a:rPr lang="he-IL" sz="1800" b="0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he-IL" sz="18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ולא באשת </a:t>
                      </a:r>
                      <a:r>
                        <a:rPr lang="he-IL" sz="1800" b="0" kern="12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חבירו</a:t>
                      </a:r>
                      <a:r>
                        <a:rPr lang="he-IL" sz="18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algn="just" rtl="1"/>
                      <a:endParaRPr lang="he-IL" b="0" u="none" dirty="0"/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None/>
                      </a:pPr>
                      <a:r>
                        <a:rPr lang="he-IL" b="0" u="sng" dirty="0" smtClean="0">
                          <a:solidFill>
                            <a:schemeClr val="tx1"/>
                          </a:solidFill>
                        </a:rPr>
                        <a:t>ביאת</a:t>
                      </a:r>
                      <a:r>
                        <a:rPr lang="he-IL" b="0" u="sng" baseline="0" dirty="0" smtClean="0">
                          <a:solidFill>
                            <a:schemeClr val="tx1"/>
                          </a:solidFill>
                        </a:rPr>
                        <a:t> ישראל על אשת גוי</a:t>
                      </a:r>
                      <a:endParaRPr lang="he-IL" b="0" u="sng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indent="0" algn="just">
                        <a:buNone/>
                      </a:pPr>
                      <a:r>
                        <a:rPr lang="he-IL" b="0" dirty="0" smtClean="0">
                          <a:solidFill>
                            <a:schemeClr val="tx1"/>
                          </a:solidFill>
                        </a:rPr>
                        <a:t>גמ' סנהדרין נב: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he-IL" b="0" dirty="0" smtClean="0"/>
                        <a:t>תנו רבנן, 'איש' – פרט לקטן. 'אשר ינאף את אשת איש' – פרט לאשת קטן. </a:t>
                      </a:r>
                      <a:r>
                        <a:rPr lang="he-IL" b="0" dirty="0" smtClean="0">
                          <a:solidFill>
                            <a:srgbClr val="FF0000"/>
                          </a:solidFill>
                        </a:rPr>
                        <a:t>'אשת רעהו' – פרט לאשת אחרים.</a:t>
                      </a:r>
                      <a:endParaRPr lang="he-IL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he-IL" sz="1800" b="0" u="sng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דין אשת איש יפת תואר</a:t>
                      </a:r>
                      <a:endParaRPr lang="he-IL" sz="1800" b="0" u="sng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rtl="1"/>
                      <a:r>
                        <a:rPr lang="he-IL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גמ' קידושין </a:t>
                      </a:r>
                      <a:r>
                        <a:rPr lang="he-IL" sz="1800" b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כא</a:t>
                      </a:r>
                      <a:r>
                        <a:rPr lang="he-IL" sz="1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  <a:p>
                      <a:pPr rtl="1"/>
                      <a:r>
                        <a:rPr lang="he-IL" sz="18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תנו</a:t>
                      </a:r>
                      <a:r>
                        <a:rPr lang="he-IL" sz="1800" b="0" kern="1200" baseline="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רבנן, 'וראית בשביה' – ואפילו בשעת שביה, </a:t>
                      </a:r>
                      <a:r>
                        <a:rPr lang="he-IL" sz="1800" b="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'אשת' – ואפילו אשת איש.</a:t>
                      </a:r>
                      <a:endParaRPr lang="he-IL" b="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37659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557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שיטת היראים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e-IL" b="1" dirty="0" smtClean="0"/>
              <a:t>יראים סי' </a:t>
            </a:r>
            <a:r>
              <a:rPr lang="he-IL" b="1" dirty="0" err="1" smtClean="0"/>
              <a:t>יח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>
                <a:solidFill>
                  <a:srgbClr val="FF0000"/>
                </a:solidFill>
              </a:rPr>
              <a:t>ואף על גב </a:t>
            </a:r>
            <a:r>
              <a:rPr lang="he-IL" dirty="0" err="1">
                <a:solidFill>
                  <a:srgbClr val="FF0000"/>
                </a:solidFill>
              </a:rPr>
              <a:t>דמעטינהו</a:t>
            </a:r>
            <a:r>
              <a:rPr lang="he-IL" dirty="0">
                <a:solidFill>
                  <a:srgbClr val="FF0000"/>
                </a:solidFill>
              </a:rPr>
              <a:t> קרא ממיתה, </a:t>
            </a:r>
            <a:r>
              <a:rPr lang="he-IL" dirty="0" err="1">
                <a:solidFill>
                  <a:srgbClr val="FF0000"/>
                </a:solidFill>
              </a:rPr>
              <a:t>מאסורא</a:t>
            </a:r>
            <a:r>
              <a:rPr lang="he-IL" dirty="0">
                <a:solidFill>
                  <a:srgbClr val="FF0000"/>
                </a:solidFill>
              </a:rPr>
              <a:t> דאורייתא לא </a:t>
            </a:r>
            <a:r>
              <a:rPr lang="he-IL" dirty="0" err="1">
                <a:solidFill>
                  <a:srgbClr val="FF0000"/>
                </a:solidFill>
              </a:rPr>
              <a:t>מעטינהו</a:t>
            </a:r>
            <a:r>
              <a:rPr lang="he-IL" dirty="0">
                <a:solidFill>
                  <a:srgbClr val="FF0000"/>
                </a:solidFill>
              </a:rPr>
              <a:t>,</a:t>
            </a:r>
            <a:r>
              <a:rPr lang="he-IL" dirty="0"/>
              <a:t> </a:t>
            </a:r>
            <a:r>
              <a:rPr lang="he-IL" dirty="0" err="1"/>
              <a:t>דתניא</a:t>
            </a:r>
            <a:r>
              <a:rPr lang="he-IL" dirty="0"/>
              <a:t> </a:t>
            </a:r>
            <a:r>
              <a:rPr lang="he-IL" dirty="0" err="1"/>
              <a:t>בקדושין</a:t>
            </a:r>
            <a:r>
              <a:rPr lang="he-IL" dirty="0"/>
              <a:t> פרק א': 'וראית בשביה אשת יפת תאר, אשת' - אפילו אשת איש'. </a:t>
            </a:r>
            <a:r>
              <a:rPr lang="he-IL" dirty="0" err="1">
                <a:solidFill>
                  <a:srgbClr val="FF0000"/>
                </a:solidFill>
              </a:rPr>
              <a:t>מדאצטריך</a:t>
            </a:r>
            <a:r>
              <a:rPr lang="he-IL" dirty="0">
                <a:solidFill>
                  <a:srgbClr val="FF0000"/>
                </a:solidFill>
              </a:rPr>
              <a:t> קרא </a:t>
            </a:r>
            <a:r>
              <a:rPr lang="he-IL" dirty="0" err="1">
                <a:solidFill>
                  <a:srgbClr val="FF0000"/>
                </a:solidFill>
              </a:rPr>
              <a:t>למשרי</a:t>
            </a:r>
            <a:r>
              <a:rPr lang="he-IL" dirty="0">
                <a:solidFill>
                  <a:srgbClr val="FF0000"/>
                </a:solidFill>
              </a:rPr>
              <a:t> ביפת תאר, שמע מינה </a:t>
            </a:r>
            <a:r>
              <a:rPr lang="he-IL" dirty="0" err="1">
                <a:solidFill>
                  <a:srgbClr val="FF0000"/>
                </a:solidFill>
              </a:rPr>
              <a:t>איסורא</a:t>
            </a:r>
            <a:r>
              <a:rPr lang="he-IL" dirty="0">
                <a:solidFill>
                  <a:srgbClr val="FF0000"/>
                </a:solidFill>
              </a:rPr>
              <a:t> דאורייתא איכא, וכי מיעט קרא </a:t>
            </a:r>
            <a:r>
              <a:rPr lang="he-IL" dirty="0" err="1">
                <a:solidFill>
                  <a:srgbClr val="FF0000"/>
                </a:solidFill>
              </a:rPr>
              <a:t>דוקא</a:t>
            </a:r>
            <a:r>
              <a:rPr lang="he-IL" dirty="0">
                <a:solidFill>
                  <a:srgbClr val="FF0000"/>
                </a:solidFill>
              </a:rPr>
              <a:t> ממיתה. </a:t>
            </a:r>
            <a:r>
              <a:rPr lang="he-IL" dirty="0"/>
              <a:t>וטעמא, </a:t>
            </a:r>
            <a:r>
              <a:rPr lang="he-IL" dirty="0" err="1"/>
              <a:t>דמיעוט</a:t>
            </a:r>
            <a:r>
              <a:rPr lang="he-IL" dirty="0"/>
              <a:t> גבי מיתה כתיב, 'אשר ינאף את אשת רעהו יומת' - ולא אשת אחרים.</a:t>
            </a:r>
            <a:endParaRPr lang="he-IL" b="1" dirty="0" smtClean="0"/>
          </a:p>
        </p:txBody>
      </p:sp>
    </p:spTree>
    <p:extLst>
      <p:ext uri="{BB962C8B-B14F-4D97-AF65-F5344CB8AC3E}">
        <p14:creationId xmlns:p14="http://schemas.microsoft.com/office/powerpoint/2010/main" val="4799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שיטת הרמב"ן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he-IL" b="1" dirty="0" smtClean="0"/>
              <a:t>רמב"ן קידושין </a:t>
            </a:r>
            <a:r>
              <a:rPr lang="he-IL" b="1" dirty="0" err="1" smtClean="0"/>
              <a:t>כא</a:t>
            </a:r>
            <a:r>
              <a:rPr lang="he-IL" b="1" dirty="0" smtClean="0"/>
              <a:t>:</a:t>
            </a:r>
            <a:endParaRPr lang="he-IL" b="1" dirty="0"/>
          </a:p>
          <a:p>
            <a:pPr marL="0" indent="0" algn="just">
              <a:buNone/>
            </a:pPr>
            <a:r>
              <a:rPr lang="he-IL" dirty="0"/>
              <a:t>אשת ואפי' אשת איש. </a:t>
            </a:r>
            <a:r>
              <a:rPr lang="he-IL" dirty="0" err="1">
                <a:solidFill>
                  <a:srgbClr val="FF0000"/>
                </a:solidFill>
              </a:rPr>
              <a:t>קשיא</a:t>
            </a:r>
            <a:r>
              <a:rPr lang="he-IL" dirty="0">
                <a:solidFill>
                  <a:srgbClr val="FF0000"/>
                </a:solidFill>
              </a:rPr>
              <a:t> </a:t>
            </a:r>
            <a:r>
              <a:rPr lang="he-IL" dirty="0" smtClean="0">
                <a:solidFill>
                  <a:srgbClr val="FF0000"/>
                </a:solidFill>
              </a:rPr>
              <a:t>לן, </a:t>
            </a:r>
            <a:r>
              <a:rPr lang="he-IL" dirty="0">
                <a:solidFill>
                  <a:srgbClr val="FF0000"/>
                </a:solidFill>
              </a:rPr>
              <a:t>הא למה לי </a:t>
            </a:r>
            <a:r>
              <a:rPr lang="he-IL" dirty="0" smtClean="0">
                <a:solidFill>
                  <a:srgbClr val="FF0000"/>
                </a:solidFill>
              </a:rPr>
              <a:t>קרא, </a:t>
            </a:r>
            <a:r>
              <a:rPr lang="he-IL" dirty="0" err="1">
                <a:solidFill>
                  <a:srgbClr val="FF0000"/>
                </a:solidFill>
              </a:rPr>
              <a:t>תיפוק</a:t>
            </a:r>
            <a:r>
              <a:rPr lang="he-IL" dirty="0">
                <a:solidFill>
                  <a:srgbClr val="FF0000"/>
                </a:solidFill>
              </a:rPr>
              <a:t> לי </a:t>
            </a:r>
            <a:r>
              <a:rPr lang="he-IL" dirty="0" err="1">
                <a:solidFill>
                  <a:srgbClr val="FF0000"/>
                </a:solidFill>
              </a:rPr>
              <a:t>דאין</a:t>
            </a:r>
            <a:r>
              <a:rPr lang="he-IL" dirty="0">
                <a:solidFill>
                  <a:srgbClr val="FF0000"/>
                </a:solidFill>
              </a:rPr>
              <a:t> אישות </a:t>
            </a:r>
            <a:r>
              <a:rPr lang="he-IL" dirty="0" err="1" smtClean="0">
                <a:solidFill>
                  <a:srgbClr val="FF0000"/>
                </a:solidFill>
              </a:rPr>
              <a:t>לנכרי</a:t>
            </a:r>
            <a:r>
              <a:rPr lang="he-IL" dirty="0" smtClean="0">
                <a:solidFill>
                  <a:srgbClr val="FF0000"/>
                </a:solidFill>
              </a:rPr>
              <a:t>, </a:t>
            </a:r>
            <a:r>
              <a:rPr lang="he-IL" dirty="0" err="1"/>
              <a:t>כדאמרינן</a:t>
            </a:r>
            <a:r>
              <a:rPr lang="he-IL" dirty="0"/>
              <a:t> (סנהדרין נ"ב ב') </a:t>
            </a:r>
            <a:r>
              <a:rPr lang="he-IL" dirty="0" smtClean="0"/>
              <a:t>'אשת </a:t>
            </a:r>
            <a:r>
              <a:rPr lang="he-IL" dirty="0"/>
              <a:t>רעהו פרט לאשת </a:t>
            </a:r>
            <a:r>
              <a:rPr lang="he-IL" dirty="0" smtClean="0"/>
              <a:t>אחרים', </a:t>
            </a:r>
            <a:r>
              <a:rPr lang="he-IL" dirty="0" err="1"/>
              <a:t>וקיי"ל</a:t>
            </a:r>
            <a:r>
              <a:rPr lang="he-IL" dirty="0"/>
              <a:t> בכל </a:t>
            </a:r>
            <a:r>
              <a:rPr lang="he-IL" dirty="0" err="1"/>
              <a:t>דוכתי</a:t>
            </a:r>
            <a:r>
              <a:rPr lang="he-IL" dirty="0"/>
              <a:t> שאין אישות </a:t>
            </a:r>
            <a:r>
              <a:rPr lang="he-IL" dirty="0" err="1" smtClean="0"/>
              <a:t>לנכרי</a:t>
            </a:r>
            <a:r>
              <a:rPr lang="he-IL" dirty="0" smtClean="0"/>
              <a:t>. </a:t>
            </a:r>
            <a:r>
              <a:rPr lang="he-IL" dirty="0" err="1"/>
              <a:t>ואמרינן</a:t>
            </a:r>
            <a:r>
              <a:rPr lang="he-IL" dirty="0"/>
              <a:t> </a:t>
            </a:r>
            <a:r>
              <a:rPr lang="he-IL" dirty="0" err="1"/>
              <a:t>נמי</a:t>
            </a:r>
            <a:r>
              <a:rPr lang="he-IL" dirty="0"/>
              <a:t> בסנהדרין (פ"ב א') </a:t>
            </a:r>
            <a:r>
              <a:rPr lang="he-IL" dirty="0" smtClean="0"/>
              <a:t>'הבא </a:t>
            </a:r>
            <a:r>
              <a:rPr lang="he-IL" dirty="0"/>
              <a:t>על הנכרית חייב עליה משם </a:t>
            </a:r>
            <a:r>
              <a:rPr lang="he-IL" dirty="0" err="1"/>
              <a:t>נשג"ז</a:t>
            </a:r>
            <a:r>
              <a:rPr lang="he-IL" dirty="0"/>
              <a:t> אבל אישות לית להו'. </a:t>
            </a:r>
            <a:r>
              <a:rPr lang="he-IL" dirty="0" smtClean="0"/>
              <a:t>ואפילו למאן </a:t>
            </a:r>
            <a:r>
              <a:rPr lang="he-IL" dirty="0" err="1" smtClean="0"/>
              <a:t>דאמר</a:t>
            </a:r>
            <a:r>
              <a:rPr lang="he-IL" dirty="0" smtClean="0"/>
              <a:t> </a:t>
            </a:r>
            <a:r>
              <a:rPr lang="he-IL" dirty="0"/>
              <a:t>משום </a:t>
            </a:r>
            <a:r>
              <a:rPr lang="he-IL" dirty="0" err="1" smtClean="0"/>
              <a:t>נשג"א</a:t>
            </a:r>
            <a:r>
              <a:rPr lang="he-IL" dirty="0" smtClean="0"/>
              <a:t>, מדרבנן, שבית דין </a:t>
            </a:r>
            <a:r>
              <a:rPr lang="he-IL" dirty="0"/>
              <a:t>של חשמונאי </a:t>
            </a:r>
            <a:r>
              <a:rPr lang="he-IL" dirty="0" smtClean="0"/>
              <a:t>גזרו. </a:t>
            </a:r>
          </a:p>
          <a:p>
            <a:pPr marL="0" indent="0" algn="just">
              <a:buNone/>
            </a:pPr>
            <a:r>
              <a:rPr lang="he-IL" dirty="0" smtClean="0"/>
              <a:t>איכא </a:t>
            </a:r>
            <a:r>
              <a:rPr lang="he-IL" dirty="0" err="1" smtClean="0"/>
              <a:t>למימר</a:t>
            </a:r>
            <a:r>
              <a:rPr lang="he-IL" dirty="0" smtClean="0"/>
              <a:t>, </a:t>
            </a:r>
            <a:r>
              <a:rPr lang="he-IL" dirty="0"/>
              <a:t>מפני שאינה מתגיירת לעולם </a:t>
            </a:r>
            <a:r>
              <a:rPr lang="he-IL" dirty="0" smtClean="0"/>
              <a:t>יפה, </a:t>
            </a:r>
            <a:r>
              <a:rPr lang="he-IL" dirty="0"/>
              <a:t>שלבה אחר בעלה שאינה כורתת ברית אלא למי </a:t>
            </a:r>
            <a:r>
              <a:rPr lang="he-IL" dirty="0" err="1"/>
              <a:t>שעשאה</a:t>
            </a:r>
            <a:r>
              <a:rPr lang="he-IL" dirty="0"/>
              <a:t> כלי ולעולם לא ישתכח שם ע"ז מפיה לגמרי, </a:t>
            </a:r>
            <a:r>
              <a:rPr lang="he-IL" dirty="0" err="1"/>
              <a:t>קמ"ל</a:t>
            </a:r>
            <a:r>
              <a:rPr lang="he-IL" dirty="0"/>
              <a:t> </a:t>
            </a:r>
            <a:r>
              <a:rPr lang="he-IL" dirty="0" err="1"/>
              <a:t>דאפי</a:t>
            </a:r>
            <a:r>
              <a:rPr lang="he-IL" dirty="0"/>
              <a:t>' הכי בשר תמותות שחוטות הן </a:t>
            </a:r>
            <a:r>
              <a:rPr lang="he-IL" dirty="0" smtClean="0"/>
              <a:t>ומותרות. </a:t>
            </a:r>
          </a:p>
          <a:p>
            <a:pPr marL="0" indent="0" algn="just">
              <a:buNone/>
            </a:pPr>
            <a:r>
              <a:rPr lang="he-IL" dirty="0" smtClean="0"/>
              <a:t>אי </a:t>
            </a:r>
            <a:r>
              <a:rPr lang="he-IL" dirty="0" err="1"/>
              <a:t>נמי</a:t>
            </a:r>
            <a:r>
              <a:rPr lang="he-IL" dirty="0"/>
              <a:t> משום שגנאי הדבר ומכוער ביותר הוא לפיכך הוצרך הכתוב </a:t>
            </a:r>
            <a:r>
              <a:rPr lang="he-IL" dirty="0" smtClean="0"/>
              <a:t>להתירה.</a:t>
            </a:r>
          </a:p>
          <a:p>
            <a:pPr marL="0" indent="0" algn="just">
              <a:buNone/>
            </a:pPr>
            <a:r>
              <a:rPr lang="he-IL" dirty="0" smtClean="0">
                <a:solidFill>
                  <a:srgbClr val="FF0000"/>
                </a:solidFill>
              </a:rPr>
              <a:t>אבל </a:t>
            </a:r>
            <a:r>
              <a:rPr lang="he-IL" dirty="0">
                <a:solidFill>
                  <a:srgbClr val="FF0000"/>
                </a:solidFill>
              </a:rPr>
              <a:t>בספר יראים </a:t>
            </a:r>
            <a:r>
              <a:rPr lang="he-IL" dirty="0" smtClean="0">
                <a:solidFill>
                  <a:srgbClr val="FF0000"/>
                </a:solidFill>
              </a:rPr>
              <a:t>ראיתי, </a:t>
            </a:r>
            <a:r>
              <a:rPr lang="he-IL" dirty="0" err="1" smtClean="0">
                <a:solidFill>
                  <a:srgbClr val="FF0000"/>
                </a:solidFill>
              </a:rPr>
              <a:t>דאאף</a:t>
            </a:r>
            <a:r>
              <a:rPr lang="he-IL" dirty="0" smtClean="0">
                <a:solidFill>
                  <a:srgbClr val="FF0000"/>
                </a:solidFill>
              </a:rPr>
              <a:t>  </a:t>
            </a:r>
            <a:r>
              <a:rPr lang="he-IL" dirty="0" err="1">
                <a:solidFill>
                  <a:srgbClr val="FF0000"/>
                </a:solidFill>
              </a:rPr>
              <a:t>דמעטינהו</a:t>
            </a:r>
            <a:r>
              <a:rPr lang="he-IL" dirty="0">
                <a:solidFill>
                  <a:srgbClr val="FF0000"/>
                </a:solidFill>
              </a:rPr>
              <a:t> קרא ממיתה </a:t>
            </a:r>
            <a:r>
              <a:rPr lang="he-IL" dirty="0" err="1">
                <a:solidFill>
                  <a:srgbClr val="FF0000"/>
                </a:solidFill>
              </a:rPr>
              <a:t>מאיסורא</a:t>
            </a:r>
            <a:r>
              <a:rPr lang="he-IL" dirty="0">
                <a:solidFill>
                  <a:srgbClr val="FF0000"/>
                </a:solidFill>
              </a:rPr>
              <a:t> דאורייתא לא </a:t>
            </a:r>
            <a:r>
              <a:rPr lang="he-IL" dirty="0" err="1" smtClean="0">
                <a:solidFill>
                  <a:srgbClr val="FF0000"/>
                </a:solidFill>
              </a:rPr>
              <a:t>מיעטנהו</a:t>
            </a:r>
            <a:r>
              <a:rPr lang="he-IL" dirty="0" smtClean="0">
                <a:solidFill>
                  <a:srgbClr val="FF0000"/>
                </a:solidFill>
              </a:rPr>
              <a:t>... </a:t>
            </a:r>
            <a:r>
              <a:rPr lang="he-IL" dirty="0">
                <a:solidFill>
                  <a:srgbClr val="FF0000"/>
                </a:solidFill>
              </a:rPr>
              <a:t>ואינו נכון </a:t>
            </a:r>
            <a:r>
              <a:rPr lang="he-IL" dirty="0" smtClean="0">
                <a:solidFill>
                  <a:srgbClr val="FF0000"/>
                </a:solidFill>
              </a:rPr>
              <a:t>כלל</a:t>
            </a:r>
            <a:r>
              <a:rPr lang="he-IL" dirty="0" smtClean="0"/>
              <a:t>, </a:t>
            </a:r>
            <a:r>
              <a:rPr lang="he-IL" dirty="0"/>
              <a:t>שאם כן מצינו אישות </a:t>
            </a:r>
            <a:r>
              <a:rPr lang="he-IL" dirty="0" err="1" smtClean="0"/>
              <a:t>לנכרי</a:t>
            </a:r>
            <a:r>
              <a:rPr lang="he-IL" dirty="0" smtClean="0"/>
              <a:t>, </a:t>
            </a:r>
            <a:r>
              <a:rPr lang="he-IL" dirty="0"/>
              <a:t>והא </a:t>
            </a:r>
            <a:r>
              <a:rPr lang="he-IL" dirty="0" err="1"/>
              <a:t>אמרינן</a:t>
            </a:r>
            <a:r>
              <a:rPr lang="he-IL" dirty="0"/>
              <a:t> בסנהדרין דלית להו אישות כלל </a:t>
            </a:r>
            <a:r>
              <a:rPr lang="he-IL" dirty="0" smtClean="0"/>
              <a:t>אפילו </a:t>
            </a:r>
            <a:r>
              <a:rPr lang="he-IL" dirty="0" err="1"/>
              <a:t>למיגזר</a:t>
            </a:r>
            <a:r>
              <a:rPr lang="he-IL" dirty="0"/>
              <a:t> </a:t>
            </a:r>
            <a:r>
              <a:rPr lang="he-IL" dirty="0" err="1"/>
              <a:t>עליהו</a:t>
            </a:r>
            <a:r>
              <a:rPr lang="he-IL" dirty="0"/>
              <a:t> משום אישות דרבנן, </a:t>
            </a:r>
            <a:r>
              <a:rPr lang="he-IL" dirty="0" err="1"/>
              <a:t>ואמרינן</a:t>
            </a:r>
            <a:r>
              <a:rPr lang="he-IL" dirty="0"/>
              <a:t> </a:t>
            </a:r>
            <a:r>
              <a:rPr lang="he-IL" dirty="0" err="1"/>
              <a:t>בגיטין</a:t>
            </a:r>
            <a:r>
              <a:rPr lang="he-IL" dirty="0"/>
              <a:t> (כ"ג ב') </a:t>
            </a:r>
            <a:r>
              <a:rPr lang="he-IL" dirty="0" err="1"/>
              <a:t>דעכו"ם</a:t>
            </a:r>
            <a:r>
              <a:rPr lang="he-IL" dirty="0"/>
              <a:t> </a:t>
            </a:r>
            <a:r>
              <a:rPr lang="he-IL" dirty="0" err="1"/>
              <a:t>ליתנהו</a:t>
            </a:r>
            <a:r>
              <a:rPr lang="he-IL" dirty="0"/>
              <a:t> בתורת גיטין </a:t>
            </a:r>
            <a:r>
              <a:rPr lang="he-IL" dirty="0" err="1"/>
              <a:t>וקדושין</a:t>
            </a:r>
            <a:r>
              <a:rPr lang="he-IL" dirty="0"/>
              <a:t> </a:t>
            </a:r>
            <a:r>
              <a:rPr lang="he-IL" dirty="0" err="1"/>
              <a:t>וכו</a:t>
            </a:r>
            <a:r>
              <a:rPr lang="he-IL" dirty="0" smtClean="0"/>
              <a:t>', </a:t>
            </a:r>
            <a:r>
              <a:rPr lang="he-IL" dirty="0"/>
              <a:t>וא"כ הרי ישנן בתורת </a:t>
            </a:r>
            <a:r>
              <a:rPr lang="he-IL" dirty="0" err="1"/>
              <a:t>קדושין</a:t>
            </a:r>
            <a:r>
              <a:rPr lang="he-IL" dirty="0"/>
              <a:t> אף על פי שאין חייבין עליהם מיתה</a:t>
            </a:r>
            <a:r>
              <a:rPr lang="he-IL" dirty="0" smtClean="0"/>
              <a:t>.</a:t>
            </a:r>
            <a:endParaRPr lang="he-IL" b="1" dirty="0" smtClean="0"/>
          </a:p>
        </p:txBody>
      </p:sp>
    </p:spTree>
    <p:extLst>
      <p:ext uri="{BB962C8B-B14F-4D97-AF65-F5344CB8AC3E}">
        <p14:creationId xmlns:p14="http://schemas.microsoft.com/office/powerpoint/2010/main" val="375925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ראיות הרמב"ן שאין אישות לגוי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he-IL" b="1" dirty="0" smtClean="0"/>
              <a:t>גמ' סנהדרין </a:t>
            </a:r>
            <a:r>
              <a:rPr lang="he-IL" b="1" dirty="0" err="1" smtClean="0"/>
              <a:t>פב</a:t>
            </a:r>
            <a:r>
              <a:rPr lang="he-IL" b="1" dirty="0" smtClean="0"/>
              <a:t>.</a:t>
            </a:r>
          </a:p>
          <a:p>
            <a:pPr marL="0" indent="0" algn="just">
              <a:buNone/>
            </a:pPr>
            <a:r>
              <a:rPr lang="he-IL" dirty="0"/>
              <a:t>כי אתא רב </a:t>
            </a:r>
            <a:r>
              <a:rPr lang="he-IL" dirty="0" err="1"/>
              <a:t>דימי</a:t>
            </a:r>
            <a:r>
              <a:rPr lang="he-IL" dirty="0"/>
              <a:t> אמר: בית דינו של חשמונאי גזרו, הבא על הנכרית חייב עליה משום נדה שפחה גויה אשת איש. כי אתא רבין אמר: משום </a:t>
            </a:r>
            <a:r>
              <a:rPr lang="he-IL" dirty="0" err="1"/>
              <a:t>נשג"ז</a:t>
            </a:r>
            <a:r>
              <a:rPr lang="he-IL" dirty="0"/>
              <a:t>, נדה שפחה גויה זונה, </a:t>
            </a:r>
            <a:r>
              <a:rPr lang="he-IL" dirty="0">
                <a:solidFill>
                  <a:srgbClr val="FF0000"/>
                </a:solidFill>
              </a:rPr>
              <a:t>אבל משום אישות לית להו. </a:t>
            </a:r>
            <a:r>
              <a:rPr lang="he-IL" dirty="0"/>
              <a:t>ואידך, </a:t>
            </a:r>
            <a:r>
              <a:rPr lang="he-IL" dirty="0" err="1"/>
              <a:t>נשייהו</a:t>
            </a:r>
            <a:r>
              <a:rPr lang="he-IL" dirty="0"/>
              <a:t> ודאי לא </a:t>
            </a:r>
            <a:r>
              <a:rPr lang="he-IL" dirty="0" err="1" smtClean="0"/>
              <a:t>מיפקרי</a:t>
            </a:r>
            <a:r>
              <a:rPr lang="he-IL" dirty="0" smtClean="0"/>
              <a:t>.</a:t>
            </a:r>
          </a:p>
          <a:p>
            <a:pPr marL="0" indent="0" algn="just">
              <a:buNone/>
            </a:pPr>
            <a:endParaRPr lang="he-IL" dirty="0" smtClean="0"/>
          </a:p>
          <a:p>
            <a:pPr marL="0" indent="0" algn="just">
              <a:buNone/>
            </a:pPr>
            <a:r>
              <a:rPr lang="he-IL" b="1" dirty="0" smtClean="0"/>
              <a:t>גמ' גיטין </a:t>
            </a:r>
            <a:r>
              <a:rPr lang="he-IL" b="1" dirty="0" err="1" smtClean="0"/>
              <a:t>כג</a:t>
            </a:r>
            <a:r>
              <a:rPr lang="he-IL" b="1" dirty="0" smtClean="0"/>
              <a:t>.</a:t>
            </a:r>
            <a:endParaRPr lang="he-IL" b="1" dirty="0"/>
          </a:p>
          <a:p>
            <a:pPr marL="0" indent="0" algn="just">
              <a:buNone/>
            </a:pPr>
            <a:r>
              <a:rPr lang="he-IL" dirty="0"/>
              <a:t>אמר רב אסי אמר רבי יוחנן: אין העבד נעשה שליח לקבל גט לאשה מיד בעלה, </a:t>
            </a:r>
            <a:r>
              <a:rPr lang="he-IL" dirty="0">
                <a:solidFill>
                  <a:srgbClr val="FF0000"/>
                </a:solidFill>
              </a:rPr>
              <a:t>לפי שאינו בתורת גיטין </a:t>
            </a:r>
            <a:r>
              <a:rPr lang="he-IL" dirty="0" err="1" smtClean="0">
                <a:solidFill>
                  <a:srgbClr val="FF0000"/>
                </a:solidFill>
              </a:rPr>
              <a:t>וקדושין</a:t>
            </a:r>
            <a:r>
              <a:rPr lang="he-IL" dirty="0" smtClean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645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רמב"ן: אין 'עריות </a:t>
            </a:r>
            <a:r>
              <a:rPr lang="he-IL" sz="3600" dirty="0" err="1" smtClean="0"/>
              <a:t>דאישות</a:t>
            </a:r>
            <a:r>
              <a:rPr lang="he-IL" sz="3600" dirty="0" smtClean="0"/>
              <a:t>' בבני נח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e-IL" b="1" dirty="0" smtClean="0"/>
              <a:t>רמב"ן יבמות צח.</a:t>
            </a:r>
          </a:p>
          <a:p>
            <a:pPr marL="0" indent="0" algn="just">
              <a:buNone/>
            </a:pPr>
            <a:r>
              <a:rPr lang="he-IL" dirty="0" smtClean="0"/>
              <a:t>והוא </a:t>
            </a:r>
            <a:r>
              <a:rPr lang="he-IL" dirty="0"/>
              <a:t>הדין </a:t>
            </a:r>
            <a:r>
              <a:rPr lang="he-IL" dirty="0" err="1"/>
              <a:t>נמי</a:t>
            </a:r>
            <a:r>
              <a:rPr lang="he-IL" dirty="0"/>
              <a:t> בעריות </a:t>
            </a:r>
            <a:r>
              <a:rPr lang="he-IL" dirty="0" err="1"/>
              <a:t>דאישות</a:t>
            </a:r>
            <a:r>
              <a:rPr lang="he-IL" dirty="0"/>
              <a:t> כגון אשת קרובים </a:t>
            </a:r>
            <a:r>
              <a:rPr lang="he-IL" dirty="0" err="1"/>
              <a:t>דמותרות</a:t>
            </a:r>
            <a:r>
              <a:rPr lang="he-IL" dirty="0"/>
              <a:t> </a:t>
            </a:r>
            <a:r>
              <a:rPr lang="he-IL" dirty="0" err="1"/>
              <a:t>בגיותן</a:t>
            </a:r>
            <a:r>
              <a:rPr lang="he-IL" dirty="0"/>
              <a:t>, </a:t>
            </a:r>
            <a:r>
              <a:rPr lang="he-IL" dirty="0" err="1">
                <a:solidFill>
                  <a:srgbClr val="FF0000"/>
                </a:solidFill>
              </a:rPr>
              <a:t>דגבי</a:t>
            </a:r>
            <a:r>
              <a:rPr lang="he-IL" dirty="0">
                <a:solidFill>
                  <a:srgbClr val="FF0000"/>
                </a:solidFill>
              </a:rPr>
              <a:t> עריות </a:t>
            </a:r>
            <a:r>
              <a:rPr lang="he-IL" dirty="0" err="1">
                <a:solidFill>
                  <a:srgbClr val="FF0000"/>
                </a:solidFill>
              </a:rPr>
              <a:t>קיחה</a:t>
            </a:r>
            <a:r>
              <a:rPr lang="he-IL" dirty="0">
                <a:solidFill>
                  <a:srgbClr val="FF0000"/>
                </a:solidFill>
              </a:rPr>
              <a:t> כתיב בהו, </a:t>
            </a:r>
            <a:r>
              <a:rPr lang="he-IL" dirty="0" err="1">
                <a:solidFill>
                  <a:srgbClr val="FF0000"/>
                </a:solidFill>
              </a:rPr>
              <a:t>ואינהו</a:t>
            </a:r>
            <a:r>
              <a:rPr lang="he-IL" dirty="0">
                <a:solidFill>
                  <a:srgbClr val="FF0000"/>
                </a:solidFill>
              </a:rPr>
              <a:t> </a:t>
            </a:r>
            <a:r>
              <a:rPr lang="he-IL" dirty="0" err="1">
                <a:solidFill>
                  <a:srgbClr val="FF0000"/>
                </a:solidFill>
              </a:rPr>
              <a:t>קיחה</a:t>
            </a:r>
            <a:r>
              <a:rPr lang="he-IL" dirty="0">
                <a:solidFill>
                  <a:srgbClr val="FF0000"/>
                </a:solidFill>
              </a:rPr>
              <a:t> לית להו.</a:t>
            </a:r>
            <a:endParaRPr lang="he-IL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03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דברי האור זרוע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he-IL" b="1" dirty="0" smtClean="0"/>
              <a:t>אור זרוע הל' גיטין סי' </a:t>
            </a:r>
            <a:r>
              <a:rPr lang="he-IL" b="1" dirty="0" err="1" smtClean="0"/>
              <a:t>תשכה</a:t>
            </a:r>
            <a:endParaRPr lang="he-IL" b="1" dirty="0" smtClean="0"/>
          </a:p>
          <a:p>
            <a:pPr marL="0" indent="0" algn="just">
              <a:buNone/>
            </a:pPr>
            <a:r>
              <a:rPr lang="he-IL" dirty="0" smtClean="0"/>
              <a:t>מתני</a:t>
            </a:r>
            <a:r>
              <a:rPr lang="he-IL" dirty="0"/>
              <a:t>' </a:t>
            </a:r>
            <a:r>
              <a:rPr lang="he-IL" dirty="0" err="1"/>
              <a:t>הכל</a:t>
            </a:r>
            <a:r>
              <a:rPr lang="he-IL" dirty="0"/>
              <a:t> </a:t>
            </a:r>
            <a:r>
              <a:rPr lang="he-IL" dirty="0" err="1"/>
              <a:t>כשרין</a:t>
            </a:r>
            <a:r>
              <a:rPr lang="he-IL" dirty="0"/>
              <a:t> להביא את הגט חוץ </a:t>
            </a:r>
            <a:r>
              <a:rPr lang="he-IL" dirty="0" err="1"/>
              <a:t>מחש"ו</a:t>
            </a:r>
            <a:r>
              <a:rPr lang="he-IL" dirty="0"/>
              <a:t> והסומא </a:t>
            </a:r>
            <a:r>
              <a:rPr lang="he-IL" dirty="0" err="1"/>
              <a:t>והנכרי</a:t>
            </a:r>
            <a:r>
              <a:rPr lang="he-IL" dirty="0"/>
              <a:t>. </a:t>
            </a:r>
            <a:r>
              <a:rPr lang="he-IL" dirty="0" err="1"/>
              <a:t>בשלמא</a:t>
            </a:r>
            <a:r>
              <a:rPr lang="he-IL" dirty="0"/>
              <a:t> </a:t>
            </a:r>
            <a:r>
              <a:rPr lang="he-IL" dirty="0" err="1"/>
              <a:t>חש"ו</a:t>
            </a:r>
            <a:r>
              <a:rPr lang="he-IL" dirty="0"/>
              <a:t> </a:t>
            </a:r>
            <a:r>
              <a:rPr lang="he-IL" dirty="0" err="1"/>
              <a:t>דלאו</a:t>
            </a:r>
            <a:r>
              <a:rPr lang="he-IL" dirty="0"/>
              <a:t> בני </a:t>
            </a:r>
            <a:r>
              <a:rPr lang="he-IL" dirty="0" err="1"/>
              <a:t>דיעה</a:t>
            </a:r>
            <a:r>
              <a:rPr lang="he-IL" dirty="0"/>
              <a:t> </a:t>
            </a:r>
            <a:r>
              <a:rPr lang="he-IL" dirty="0" err="1"/>
              <a:t>נינהו</a:t>
            </a:r>
            <a:r>
              <a:rPr lang="he-IL" dirty="0"/>
              <a:t> </a:t>
            </a:r>
            <a:r>
              <a:rPr lang="he-IL" dirty="0" err="1"/>
              <a:t>נכרי</a:t>
            </a:r>
            <a:r>
              <a:rPr lang="he-IL" dirty="0"/>
              <a:t> </a:t>
            </a:r>
            <a:r>
              <a:rPr lang="he-IL" dirty="0" err="1"/>
              <a:t>נמי</a:t>
            </a:r>
            <a:r>
              <a:rPr lang="he-IL" dirty="0"/>
              <a:t> לאו בר </a:t>
            </a:r>
            <a:r>
              <a:rPr lang="he-IL" dirty="0" err="1"/>
              <a:t>היתרא</a:t>
            </a:r>
            <a:r>
              <a:rPr lang="he-IL" dirty="0"/>
              <a:t> היא פי' רבינו שלמה </a:t>
            </a:r>
            <a:r>
              <a:rPr lang="he-IL" dirty="0" err="1"/>
              <a:t>דאין</a:t>
            </a:r>
            <a:r>
              <a:rPr lang="he-IL" dirty="0"/>
              <a:t> להם קידושין ואין גיטין </a:t>
            </a:r>
            <a:r>
              <a:rPr lang="he-IL" dirty="0" err="1"/>
              <a:t>נוהגין</a:t>
            </a:r>
            <a:r>
              <a:rPr lang="he-IL" dirty="0"/>
              <a:t> בהן ובמידי </a:t>
            </a:r>
            <a:r>
              <a:rPr lang="he-IL" dirty="0" err="1"/>
              <a:t>דלנפשיה</a:t>
            </a:r>
            <a:r>
              <a:rPr lang="he-IL" dirty="0"/>
              <a:t> לא חזי לא מצי </a:t>
            </a:r>
            <a:r>
              <a:rPr lang="he-IL" dirty="0" err="1"/>
              <a:t>למיעבד</a:t>
            </a:r>
            <a:r>
              <a:rPr lang="he-IL" dirty="0"/>
              <a:t> שליחות </a:t>
            </a:r>
            <a:r>
              <a:rPr lang="he-IL" dirty="0" err="1" smtClean="0"/>
              <a:t>לאחריני</a:t>
            </a:r>
            <a:r>
              <a:rPr lang="he-IL" dirty="0" smtClean="0"/>
              <a:t>, </a:t>
            </a:r>
            <a:r>
              <a:rPr lang="he-IL" dirty="0"/>
              <a:t>והכי </a:t>
            </a:r>
            <a:r>
              <a:rPr lang="he-IL" dirty="0" err="1"/>
              <a:t>אמרינן</a:t>
            </a:r>
            <a:r>
              <a:rPr lang="he-IL" dirty="0"/>
              <a:t> רפ"ק </a:t>
            </a:r>
            <a:r>
              <a:rPr lang="he-IL" dirty="0" err="1"/>
              <a:t>דקידושין</a:t>
            </a:r>
            <a:r>
              <a:rPr lang="he-IL" dirty="0"/>
              <a:t> </a:t>
            </a:r>
            <a:r>
              <a:rPr lang="he-IL" dirty="0" smtClean="0"/>
              <a:t>בירושלמי... </a:t>
            </a:r>
            <a:r>
              <a:rPr lang="he-IL" dirty="0"/>
              <a:t>הרי למדנו שאין להם לעכו"ם </a:t>
            </a:r>
            <a:r>
              <a:rPr lang="he-IL" dirty="0" smtClean="0"/>
              <a:t>קידושין, </a:t>
            </a:r>
            <a:r>
              <a:rPr lang="he-IL" dirty="0"/>
              <a:t>מהו שיהא להם </a:t>
            </a:r>
            <a:r>
              <a:rPr lang="he-IL" dirty="0" smtClean="0"/>
              <a:t>גירושין? </a:t>
            </a:r>
            <a:r>
              <a:rPr lang="he-IL" dirty="0"/>
              <a:t>ר' יהודה בר פזי ור' חנן בשם ר' </a:t>
            </a:r>
            <a:r>
              <a:rPr lang="he-IL" dirty="0" err="1"/>
              <a:t>הונא</a:t>
            </a:r>
            <a:r>
              <a:rPr lang="he-IL" dirty="0"/>
              <a:t> </a:t>
            </a:r>
            <a:r>
              <a:rPr lang="he-IL" dirty="0" err="1"/>
              <a:t>רובא</a:t>
            </a:r>
            <a:r>
              <a:rPr lang="he-IL" dirty="0"/>
              <a:t> </a:t>
            </a:r>
            <a:r>
              <a:rPr lang="he-IL" dirty="0" err="1" smtClean="0"/>
              <a:t>דצפורין</a:t>
            </a:r>
            <a:r>
              <a:rPr lang="he-IL" dirty="0" smtClean="0"/>
              <a:t>: </a:t>
            </a:r>
            <a:r>
              <a:rPr lang="he-IL" dirty="0"/>
              <a:t>או שאין להם גירושין או שניהם </a:t>
            </a:r>
            <a:r>
              <a:rPr lang="he-IL" dirty="0" err="1"/>
              <a:t>מגרשין</a:t>
            </a:r>
            <a:r>
              <a:rPr lang="he-IL" dirty="0"/>
              <a:t> זה את </a:t>
            </a:r>
            <a:r>
              <a:rPr lang="he-IL" dirty="0" smtClean="0"/>
              <a:t>זה. </a:t>
            </a:r>
            <a:r>
              <a:rPr lang="he-IL" dirty="0"/>
              <a:t>ר' יוחנן </a:t>
            </a:r>
            <a:r>
              <a:rPr lang="he-IL" dirty="0" err="1"/>
              <a:t>דצפרין</a:t>
            </a:r>
            <a:r>
              <a:rPr lang="he-IL" dirty="0"/>
              <a:t> </a:t>
            </a:r>
            <a:r>
              <a:rPr lang="he-IL" dirty="0" err="1"/>
              <a:t>א"ר</a:t>
            </a:r>
            <a:r>
              <a:rPr lang="he-IL" dirty="0"/>
              <a:t> אחא ר' </a:t>
            </a:r>
            <a:r>
              <a:rPr lang="he-IL" dirty="0" err="1"/>
              <a:t>חיננא</a:t>
            </a:r>
            <a:r>
              <a:rPr lang="he-IL" dirty="0"/>
              <a:t> בשם ר' שמואל בר </a:t>
            </a:r>
            <a:r>
              <a:rPr lang="he-IL" dirty="0" smtClean="0"/>
              <a:t>נחמני: שנאמר, 'ה</a:t>
            </a:r>
            <a:r>
              <a:rPr lang="he-IL" dirty="0"/>
              <a:t>' צבאות </a:t>
            </a:r>
            <a:r>
              <a:rPr lang="he-IL" dirty="0" err="1"/>
              <a:t>אלהי</a:t>
            </a:r>
            <a:r>
              <a:rPr lang="he-IL" dirty="0"/>
              <a:t> </a:t>
            </a:r>
            <a:r>
              <a:rPr lang="he-IL" dirty="0" smtClean="0"/>
              <a:t>ישראל' – </a:t>
            </a:r>
            <a:r>
              <a:rPr lang="he-IL" dirty="0" smtClean="0">
                <a:solidFill>
                  <a:srgbClr val="FF0000"/>
                </a:solidFill>
              </a:rPr>
              <a:t>בישראל </a:t>
            </a:r>
            <a:r>
              <a:rPr lang="he-IL" dirty="0">
                <a:solidFill>
                  <a:srgbClr val="FF0000"/>
                </a:solidFill>
              </a:rPr>
              <a:t>נתתי גירושין ולא </a:t>
            </a:r>
            <a:r>
              <a:rPr lang="he-IL" dirty="0" smtClean="0">
                <a:solidFill>
                  <a:srgbClr val="FF0000"/>
                </a:solidFill>
              </a:rPr>
              <a:t>באומות</a:t>
            </a:r>
            <a:r>
              <a:rPr lang="he-IL" dirty="0" smtClean="0"/>
              <a:t>... </a:t>
            </a:r>
            <a:r>
              <a:rPr lang="he-IL" dirty="0"/>
              <a:t>למדנו </a:t>
            </a:r>
            <a:r>
              <a:rPr lang="he-IL" dirty="0" err="1"/>
              <a:t>דאין</a:t>
            </a:r>
            <a:r>
              <a:rPr lang="he-IL" dirty="0"/>
              <a:t> לעכו"ם קידושין משום </a:t>
            </a:r>
            <a:r>
              <a:rPr lang="he-IL" dirty="0" err="1"/>
              <a:t>דדרש</a:t>
            </a:r>
            <a:r>
              <a:rPr lang="he-IL" dirty="0"/>
              <a:t> </a:t>
            </a:r>
            <a:r>
              <a:rPr lang="he-IL" dirty="0" smtClean="0"/>
              <a:t>'ודבק באשתו' פירוש </a:t>
            </a:r>
            <a:r>
              <a:rPr lang="he-IL" dirty="0">
                <a:solidFill>
                  <a:srgbClr val="FF0000"/>
                </a:solidFill>
              </a:rPr>
              <a:t>כשדבק בה בעלה אז היא </a:t>
            </a:r>
            <a:r>
              <a:rPr lang="he-IL" dirty="0" smtClean="0">
                <a:solidFill>
                  <a:srgbClr val="FF0000"/>
                </a:solidFill>
              </a:rPr>
              <a:t>אשתו, </a:t>
            </a:r>
            <a:r>
              <a:rPr lang="he-IL" dirty="0">
                <a:solidFill>
                  <a:srgbClr val="FF0000"/>
                </a:solidFill>
              </a:rPr>
              <a:t>אבל אם קדשה ולא בא עליה אינה ארוסתו מפני שאין להם </a:t>
            </a:r>
            <a:r>
              <a:rPr lang="he-IL" dirty="0" smtClean="0">
                <a:solidFill>
                  <a:srgbClr val="FF0000"/>
                </a:solidFill>
              </a:rPr>
              <a:t>קידושין, </a:t>
            </a:r>
            <a:r>
              <a:rPr lang="he-IL" dirty="0" err="1" smtClean="0"/>
              <a:t>וכההיא</a:t>
            </a:r>
            <a:r>
              <a:rPr lang="he-IL" dirty="0" smtClean="0"/>
              <a:t> </a:t>
            </a:r>
            <a:r>
              <a:rPr lang="he-IL" dirty="0"/>
              <a:t>דפ' ד' </a:t>
            </a:r>
            <a:r>
              <a:rPr lang="he-IL" dirty="0" smtClean="0"/>
              <a:t>מיתות, </a:t>
            </a:r>
            <a:r>
              <a:rPr lang="he-IL" dirty="0" err="1"/>
              <a:t>דתני</a:t>
            </a:r>
            <a:r>
              <a:rPr lang="he-IL" dirty="0"/>
              <a:t> רב </a:t>
            </a:r>
            <a:r>
              <a:rPr lang="he-IL" dirty="0" err="1" smtClean="0"/>
              <a:t>חנניא</a:t>
            </a:r>
            <a:r>
              <a:rPr lang="he-IL" dirty="0" smtClean="0"/>
              <a:t>: </a:t>
            </a:r>
            <a:r>
              <a:rPr lang="he-IL" dirty="0"/>
              <a:t>בעולת בעל יש להן נכנסה לחופה ולא נבעלה אין </a:t>
            </a:r>
            <a:r>
              <a:rPr lang="he-IL" dirty="0" smtClean="0"/>
              <a:t>להן, </a:t>
            </a:r>
            <a:r>
              <a:rPr lang="he-IL" dirty="0" err="1"/>
              <a:t>וכדאמר</a:t>
            </a:r>
            <a:r>
              <a:rPr lang="he-IL" dirty="0"/>
              <a:t> ר' יוחנן התם </a:t>
            </a:r>
            <a:r>
              <a:rPr lang="he-IL" dirty="0" err="1"/>
              <a:t>דנערה</a:t>
            </a:r>
            <a:r>
              <a:rPr lang="he-IL" dirty="0"/>
              <a:t> </a:t>
            </a:r>
            <a:r>
              <a:rPr lang="he-IL" dirty="0" err="1"/>
              <a:t>המאורסה</a:t>
            </a:r>
            <a:r>
              <a:rPr lang="he-IL" dirty="0"/>
              <a:t> לית להו.</a:t>
            </a:r>
          </a:p>
          <a:p>
            <a:pPr marL="0" indent="0" algn="just">
              <a:buNone/>
            </a:pPr>
            <a:r>
              <a:rPr lang="he-IL" dirty="0" err="1" smtClean="0"/>
              <a:t>ואתיא</a:t>
            </a:r>
            <a:r>
              <a:rPr lang="he-IL" dirty="0" smtClean="0"/>
              <a:t> </a:t>
            </a:r>
            <a:r>
              <a:rPr lang="he-IL" dirty="0"/>
              <a:t>שפיר ההיא </a:t>
            </a:r>
            <a:r>
              <a:rPr lang="he-IL" dirty="0" err="1" smtClean="0"/>
              <a:t>דפרק</a:t>
            </a:r>
            <a:r>
              <a:rPr lang="he-IL" dirty="0" smtClean="0"/>
              <a:t> קמא </a:t>
            </a:r>
            <a:r>
              <a:rPr lang="he-IL" dirty="0" err="1" smtClean="0"/>
              <a:t>דקידושין</a:t>
            </a:r>
            <a:r>
              <a:rPr lang="he-IL" dirty="0" smtClean="0"/>
              <a:t>, דתנו רבנן, 'וראית בשביה' – בשעת שביה, 'אשת' –  אפילו </a:t>
            </a:r>
            <a:r>
              <a:rPr lang="he-IL" dirty="0"/>
              <a:t>אשת </a:t>
            </a:r>
            <a:r>
              <a:rPr lang="he-IL" dirty="0" smtClean="0"/>
              <a:t>איש, </a:t>
            </a:r>
            <a:r>
              <a:rPr lang="he-IL" dirty="0" err="1">
                <a:solidFill>
                  <a:srgbClr val="FF0000"/>
                </a:solidFill>
              </a:rPr>
              <a:t>דמדהוצרך</a:t>
            </a:r>
            <a:r>
              <a:rPr lang="he-IL" dirty="0">
                <a:solidFill>
                  <a:srgbClr val="FF0000"/>
                </a:solidFill>
              </a:rPr>
              <a:t> להתיר אשת איש יפת תואר </a:t>
            </a:r>
            <a:r>
              <a:rPr lang="he-IL" dirty="0" smtClean="0">
                <a:solidFill>
                  <a:srgbClr val="FF0000"/>
                </a:solidFill>
              </a:rPr>
              <a:t>שמע מינה </a:t>
            </a:r>
            <a:r>
              <a:rPr lang="he-IL" dirty="0">
                <a:solidFill>
                  <a:srgbClr val="FF0000"/>
                </a:solidFill>
              </a:rPr>
              <a:t>דיש להם אשת </a:t>
            </a:r>
            <a:r>
              <a:rPr lang="he-IL" dirty="0" smtClean="0">
                <a:solidFill>
                  <a:srgbClr val="FF0000"/>
                </a:solidFill>
              </a:rPr>
              <a:t>איש</a:t>
            </a:r>
            <a:r>
              <a:rPr lang="he-IL" dirty="0" smtClean="0"/>
              <a:t>,</a:t>
            </a:r>
            <a:r>
              <a:rPr lang="he-IL" dirty="0" smtClean="0">
                <a:solidFill>
                  <a:srgbClr val="FF0000"/>
                </a:solidFill>
              </a:rPr>
              <a:t> </a:t>
            </a:r>
            <a:r>
              <a:rPr lang="he-IL" dirty="0"/>
              <a:t>והיינו </a:t>
            </a:r>
            <a:r>
              <a:rPr lang="he-IL" dirty="0" err="1"/>
              <a:t>כדתני</a:t>
            </a:r>
            <a:r>
              <a:rPr lang="he-IL" dirty="0"/>
              <a:t> רב חנניה </a:t>
            </a:r>
            <a:r>
              <a:rPr lang="he-IL" dirty="0" err="1"/>
              <a:t>דבעולת</a:t>
            </a:r>
            <a:r>
              <a:rPr lang="he-IL" dirty="0"/>
              <a:t> בעל יש </a:t>
            </a:r>
            <a:r>
              <a:rPr lang="he-IL" dirty="0" smtClean="0"/>
              <a:t>להן. </a:t>
            </a:r>
            <a:r>
              <a:rPr lang="he-IL" dirty="0"/>
              <a:t>וההוא </a:t>
            </a:r>
            <a:r>
              <a:rPr lang="he-IL" dirty="0" err="1" smtClean="0"/>
              <a:t>דפרק</a:t>
            </a:r>
            <a:r>
              <a:rPr lang="he-IL" dirty="0" smtClean="0"/>
              <a:t> </a:t>
            </a:r>
            <a:r>
              <a:rPr lang="he-IL" dirty="0"/>
              <a:t>אלו הן </a:t>
            </a:r>
            <a:r>
              <a:rPr lang="he-IL" dirty="0" err="1" smtClean="0"/>
              <a:t>הנשרפין</a:t>
            </a:r>
            <a:r>
              <a:rPr lang="he-IL" dirty="0" smtClean="0"/>
              <a:t>, </a:t>
            </a:r>
            <a:r>
              <a:rPr lang="he-IL" dirty="0" err="1"/>
              <a:t>דכי</a:t>
            </a:r>
            <a:r>
              <a:rPr lang="he-IL" dirty="0"/>
              <a:t> אתא רב </a:t>
            </a:r>
            <a:r>
              <a:rPr lang="he-IL" dirty="0" err="1"/>
              <a:t>דימי</a:t>
            </a:r>
            <a:r>
              <a:rPr lang="he-IL" dirty="0"/>
              <a:t> </a:t>
            </a:r>
            <a:r>
              <a:rPr lang="he-IL" dirty="0" smtClean="0"/>
              <a:t>אמר: </a:t>
            </a:r>
            <a:r>
              <a:rPr lang="he-IL" dirty="0"/>
              <a:t>בית דינו של חשמונאי גזרו הבא על הנכרית חייב עליה משום </a:t>
            </a:r>
            <a:r>
              <a:rPr lang="he-IL" dirty="0" err="1" smtClean="0"/>
              <a:t>נשג"א</a:t>
            </a:r>
            <a:r>
              <a:rPr lang="he-IL" dirty="0" smtClean="0"/>
              <a:t>, </a:t>
            </a:r>
            <a:r>
              <a:rPr lang="he-IL" dirty="0"/>
              <a:t>כי אתא רבין אמר חייב עליה משום </a:t>
            </a:r>
            <a:r>
              <a:rPr lang="he-IL" dirty="0" err="1"/>
              <a:t>נשג"ז</a:t>
            </a:r>
            <a:r>
              <a:rPr lang="he-IL" dirty="0"/>
              <a:t> נידה שפחה גויה זונה אבל אישות לית להו ואידך </a:t>
            </a:r>
            <a:r>
              <a:rPr lang="he-IL" dirty="0" err="1"/>
              <a:t>נשייהו</a:t>
            </a:r>
            <a:r>
              <a:rPr lang="he-IL" dirty="0"/>
              <a:t> ודאי לא </a:t>
            </a:r>
            <a:r>
              <a:rPr lang="he-IL" dirty="0" err="1"/>
              <a:t>מפקרי</a:t>
            </a:r>
            <a:r>
              <a:rPr lang="he-IL" dirty="0"/>
              <a:t>. </a:t>
            </a:r>
            <a:r>
              <a:rPr lang="he-IL" dirty="0">
                <a:solidFill>
                  <a:srgbClr val="FF0000"/>
                </a:solidFill>
              </a:rPr>
              <a:t>התם </a:t>
            </a:r>
            <a:r>
              <a:rPr lang="he-IL" dirty="0" err="1">
                <a:solidFill>
                  <a:srgbClr val="FF0000"/>
                </a:solidFill>
              </a:rPr>
              <a:t>תרווייהו</a:t>
            </a:r>
            <a:r>
              <a:rPr lang="he-IL" dirty="0">
                <a:solidFill>
                  <a:srgbClr val="FF0000"/>
                </a:solidFill>
              </a:rPr>
              <a:t> </a:t>
            </a:r>
            <a:r>
              <a:rPr lang="he-IL" dirty="0" err="1">
                <a:solidFill>
                  <a:srgbClr val="FF0000"/>
                </a:solidFill>
              </a:rPr>
              <a:t>אית</a:t>
            </a:r>
            <a:r>
              <a:rPr lang="he-IL" dirty="0">
                <a:solidFill>
                  <a:srgbClr val="FF0000"/>
                </a:solidFill>
              </a:rPr>
              <a:t> להו </a:t>
            </a:r>
            <a:r>
              <a:rPr lang="he-IL" dirty="0" err="1">
                <a:solidFill>
                  <a:srgbClr val="FF0000"/>
                </a:solidFill>
              </a:rPr>
              <a:t>דרב</a:t>
            </a:r>
            <a:r>
              <a:rPr lang="he-IL" dirty="0">
                <a:solidFill>
                  <a:srgbClr val="FF0000"/>
                </a:solidFill>
              </a:rPr>
              <a:t> חנניה </a:t>
            </a:r>
            <a:r>
              <a:rPr lang="he-IL" dirty="0" err="1">
                <a:solidFill>
                  <a:srgbClr val="FF0000"/>
                </a:solidFill>
              </a:rPr>
              <a:t>דבעולת</a:t>
            </a:r>
            <a:r>
              <a:rPr lang="he-IL" dirty="0">
                <a:solidFill>
                  <a:srgbClr val="FF0000"/>
                </a:solidFill>
              </a:rPr>
              <a:t> בעל יש להם </a:t>
            </a:r>
            <a:r>
              <a:rPr lang="he-IL" dirty="0" err="1">
                <a:solidFill>
                  <a:srgbClr val="FF0000"/>
                </a:solidFill>
              </a:rPr>
              <a:t>היכא</a:t>
            </a:r>
            <a:r>
              <a:rPr lang="he-IL" dirty="0">
                <a:solidFill>
                  <a:srgbClr val="FF0000"/>
                </a:solidFill>
              </a:rPr>
              <a:t> שהיא מיוחדת לבעלה ואינה מזנה </a:t>
            </a:r>
            <a:r>
              <a:rPr lang="he-IL" dirty="0" smtClean="0">
                <a:solidFill>
                  <a:srgbClr val="FF0000"/>
                </a:solidFill>
              </a:rPr>
              <a:t>תחתיו, </a:t>
            </a:r>
            <a:r>
              <a:rPr lang="he-IL" dirty="0">
                <a:solidFill>
                  <a:srgbClr val="FF0000"/>
                </a:solidFill>
              </a:rPr>
              <a:t>אלא בסתם נשותיהם </a:t>
            </a:r>
            <a:r>
              <a:rPr lang="he-IL" dirty="0" smtClean="0">
                <a:solidFill>
                  <a:srgbClr val="FF0000"/>
                </a:solidFill>
              </a:rPr>
              <a:t>פליגי, </a:t>
            </a:r>
            <a:r>
              <a:rPr lang="he-IL" dirty="0" err="1">
                <a:solidFill>
                  <a:srgbClr val="FF0000"/>
                </a:solidFill>
              </a:rPr>
              <a:t>דרבין</a:t>
            </a:r>
            <a:r>
              <a:rPr lang="he-IL" dirty="0">
                <a:solidFill>
                  <a:srgbClr val="FF0000"/>
                </a:solidFill>
              </a:rPr>
              <a:t> סבר אישות לית להו בסתם נשותיהם שסתם נכרית מופקרת ואינה מיוחדת </a:t>
            </a:r>
            <a:r>
              <a:rPr lang="he-IL" dirty="0" smtClean="0">
                <a:solidFill>
                  <a:srgbClr val="FF0000"/>
                </a:solidFill>
              </a:rPr>
              <a:t>לבעלה, </a:t>
            </a:r>
            <a:r>
              <a:rPr lang="he-IL" dirty="0">
                <a:solidFill>
                  <a:srgbClr val="FF0000"/>
                </a:solidFill>
              </a:rPr>
              <a:t>ולא דמיא לאשת </a:t>
            </a:r>
            <a:r>
              <a:rPr lang="he-IL" dirty="0" smtClean="0">
                <a:solidFill>
                  <a:srgbClr val="FF0000"/>
                </a:solidFill>
              </a:rPr>
              <a:t>איש</a:t>
            </a:r>
            <a:r>
              <a:rPr lang="he-IL" dirty="0" smtClean="0"/>
              <a:t>, </a:t>
            </a:r>
            <a:r>
              <a:rPr lang="he-IL" dirty="0"/>
              <a:t>ורב </a:t>
            </a:r>
            <a:r>
              <a:rPr lang="he-IL" dirty="0" err="1"/>
              <a:t>דימי</a:t>
            </a:r>
            <a:r>
              <a:rPr lang="he-IL" dirty="0"/>
              <a:t> סבר סתם נשותיהם לא </a:t>
            </a:r>
            <a:r>
              <a:rPr lang="he-IL" dirty="0" err="1" smtClean="0"/>
              <a:t>מפקרי</a:t>
            </a:r>
            <a:r>
              <a:rPr lang="he-IL" dirty="0" smtClean="0"/>
              <a:t>, </a:t>
            </a:r>
            <a:r>
              <a:rPr lang="he-IL" dirty="0"/>
              <a:t>ומיוחדות הן </a:t>
            </a:r>
            <a:r>
              <a:rPr lang="he-IL" dirty="0" smtClean="0"/>
              <a:t>לבעליהן, </a:t>
            </a:r>
            <a:r>
              <a:rPr lang="he-IL" dirty="0"/>
              <a:t>ודמי לאשת </a:t>
            </a:r>
            <a:r>
              <a:rPr lang="he-IL" dirty="0" smtClean="0"/>
              <a:t>איש.</a:t>
            </a:r>
          </a:p>
        </p:txBody>
      </p:sp>
    </p:spTree>
    <p:extLst>
      <p:ext uri="{BB962C8B-B14F-4D97-AF65-F5344CB8AC3E}">
        <p14:creationId xmlns:p14="http://schemas.microsoft.com/office/powerpoint/2010/main" val="39030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e-IL" sz="3600" dirty="0" smtClean="0"/>
              <a:t>שיטת 'המיוחס </a:t>
            </a:r>
            <a:r>
              <a:rPr lang="he-IL" sz="3600" dirty="0" err="1" smtClean="0"/>
              <a:t>לר"ן</a:t>
            </a:r>
            <a:r>
              <a:rPr lang="he-IL" sz="3600" dirty="0" smtClean="0"/>
              <a:t>'</a:t>
            </a:r>
            <a:endParaRPr lang="he-IL" sz="36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he-IL" b="1" dirty="0" smtClean="0"/>
              <a:t>המיוחס </a:t>
            </a:r>
            <a:r>
              <a:rPr lang="he-IL" b="1" dirty="0" err="1" smtClean="0"/>
              <a:t>לר"ן</a:t>
            </a:r>
            <a:r>
              <a:rPr lang="he-IL" b="1" dirty="0" smtClean="0"/>
              <a:t> סנהדרין נב: ד"ה איש</a:t>
            </a:r>
          </a:p>
          <a:p>
            <a:pPr marL="0" indent="0" algn="just">
              <a:buNone/>
            </a:pPr>
            <a:r>
              <a:rPr lang="he-IL" dirty="0" smtClean="0"/>
              <a:t>פירש </a:t>
            </a:r>
            <a:r>
              <a:rPr lang="he-IL" dirty="0"/>
              <a:t>רש"י ז"ל: 'אשת </a:t>
            </a:r>
            <a:r>
              <a:rPr lang="he-IL" dirty="0" err="1"/>
              <a:t>כותיים</a:t>
            </a:r>
            <a:r>
              <a:rPr lang="he-IL" dirty="0"/>
              <a:t>, </a:t>
            </a:r>
            <a:r>
              <a:rPr lang="he-IL" dirty="0" err="1"/>
              <a:t>ואשמעינן</a:t>
            </a:r>
            <a:r>
              <a:rPr lang="he-IL" dirty="0"/>
              <a:t> קרא </a:t>
            </a:r>
            <a:r>
              <a:rPr lang="he-IL" dirty="0" err="1"/>
              <a:t>דאין</a:t>
            </a:r>
            <a:r>
              <a:rPr lang="he-IL" dirty="0"/>
              <a:t> </a:t>
            </a:r>
            <a:r>
              <a:rPr lang="he-IL" dirty="0" err="1"/>
              <a:t>קדושין</a:t>
            </a:r>
            <a:r>
              <a:rPr lang="he-IL" dirty="0"/>
              <a:t> לכותי, </a:t>
            </a:r>
            <a:r>
              <a:rPr lang="he-IL" dirty="0" err="1"/>
              <a:t>ומהכא</a:t>
            </a:r>
            <a:r>
              <a:rPr lang="he-IL" dirty="0"/>
              <a:t> נפקא לן בכל </a:t>
            </a:r>
            <a:r>
              <a:rPr lang="he-IL" dirty="0" err="1"/>
              <a:t>דוכתא</a:t>
            </a:r>
            <a:r>
              <a:rPr lang="he-IL" dirty="0"/>
              <a:t>'. והקשו עליו, דודאי לא פטרו אשת הכותי משום שאין לכותי </a:t>
            </a:r>
            <a:r>
              <a:rPr lang="he-IL" dirty="0" err="1"/>
              <a:t>קדושין</a:t>
            </a:r>
            <a:r>
              <a:rPr lang="he-IL" dirty="0"/>
              <a:t> בה, </a:t>
            </a:r>
            <a:r>
              <a:rPr lang="he-IL" dirty="0">
                <a:solidFill>
                  <a:srgbClr val="FF0000"/>
                </a:solidFill>
              </a:rPr>
              <a:t>שאף על פי שאינה נקנית לו בכסף נקנית לו בבעילה</a:t>
            </a:r>
            <a:r>
              <a:rPr lang="he-IL" dirty="0"/>
              <a:t>, </a:t>
            </a:r>
            <a:r>
              <a:rPr lang="he-IL" dirty="0" err="1"/>
              <a:t>וכדנפקא</a:t>
            </a:r>
            <a:r>
              <a:rPr lang="he-IL" dirty="0"/>
              <a:t> לן לקמן </a:t>
            </a:r>
            <a:r>
              <a:rPr lang="he-IL" dirty="0" err="1"/>
              <a:t>בפירקן</a:t>
            </a:r>
            <a:r>
              <a:rPr lang="he-IL" dirty="0"/>
              <a:t>: 'בעולת בעל יש להם, נכנסה לחופה ולא נבעלה אין להם', </a:t>
            </a:r>
            <a:r>
              <a:rPr lang="he-IL" dirty="0">
                <a:solidFill>
                  <a:srgbClr val="FF0000"/>
                </a:solidFill>
              </a:rPr>
              <a:t>וחייב עליה בן נח משום אשת איש.</a:t>
            </a:r>
            <a:r>
              <a:rPr lang="he-IL" dirty="0"/>
              <a:t> אלא שגזרת הכתוב הוא לפטור את ישראל משום </a:t>
            </a:r>
            <a:r>
              <a:rPr lang="he-IL" dirty="0" err="1"/>
              <a:t>דכתיב</a:t>
            </a:r>
            <a:r>
              <a:rPr lang="he-IL" dirty="0"/>
              <a:t> 'אשת רעהו', אבל בבן נח לא נאמר 'רעהו'.</a:t>
            </a:r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172086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התאמה אישית 45">
      <a:majorFont>
        <a:latin typeface="Calibri"/>
        <a:ea typeface=""/>
        <a:cs typeface="Narkisim"/>
      </a:majorFont>
      <a:minorFont>
        <a:latin typeface="Calibri"/>
        <a:ea typeface=""/>
        <a:cs typeface="Narkisim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1526</Words>
  <Application>Microsoft Office PowerPoint</Application>
  <PresentationFormat>מסך רחב</PresentationFormat>
  <Paragraphs>105</Paragraphs>
  <Slides>15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15</vt:i4>
      </vt:variant>
    </vt:vector>
  </HeadingPairs>
  <TitlesOfParts>
    <vt:vector size="19" baseType="lpstr">
      <vt:lpstr>Arial</vt:lpstr>
      <vt:lpstr>Calibri</vt:lpstr>
      <vt:lpstr>Narkisim</vt:lpstr>
      <vt:lpstr>2_ערכת נושא Office</vt:lpstr>
      <vt:lpstr>שיעור רביעי</vt:lpstr>
      <vt:lpstr>מחלוקת הראשונים בגדר האישות ובמהות הקידושין</vt:lpstr>
      <vt:lpstr>מה מעמד אשת גוי?</vt:lpstr>
      <vt:lpstr>שיטת היראים</vt:lpstr>
      <vt:lpstr>שיטת הרמב"ן</vt:lpstr>
      <vt:lpstr>ראיות הרמב"ן שאין אישות לגוי</vt:lpstr>
      <vt:lpstr>רמב"ן: אין 'עריות דאישות' בבני נח</vt:lpstr>
      <vt:lpstr>דברי האור זרוע</vt:lpstr>
      <vt:lpstr>שיטת 'המיוחס לר"ן'</vt:lpstr>
      <vt:lpstr>שיטת תוספות</vt:lpstr>
      <vt:lpstr>איסור עשה באשת איש: "ודבק באשתו – ולא באשת חברו"</vt:lpstr>
      <vt:lpstr>גדר נישואין אזרחיים</vt:lpstr>
      <vt:lpstr>שיטת הרמב"ם</vt:lpstr>
      <vt:lpstr>דברי הרמב"ם בפתיחת הלכות אישות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שיעור שלישי</dc:title>
  <dc:creator>Dell</dc:creator>
  <cp:lastModifiedBy>Dell</cp:lastModifiedBy>
  <cp:revision>16</cp:revision>
  <dcterms:created xsi:type="dcterms:W3CDTF">2024-09-22T07:43:42Z</dcterms:created>
  <dcterms:modified xsi:type="dcterms:W3CDTF">2024-09-22T18:59:14Z</dcterms:modified>
</cp:coreProperties>
</file>