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7" r:id="rId2"/>
    <p:sldId id="258" r:id="rId3"/>
    <p:sldId id="273" r:id="rId4"/>
    <p:sldId id="259" r:id="rId5"/>
    <p:sldId id="272" r:id="rId6"/>
    <p:sldId id="267" r:id="rId7"/>
    <p:sldId id="271" r:id="rId8"/>
    <p:sldId id="270" r:id="rId9"/>
    <p:sldId id="269" r:id="rId10"/>
    <p:sldId id="268" r:id="rId11"/>
    <p:sldId id="266" r:id="rId12"/>
    <p:sldId id="262" r:id="rId13"/>
    <p:sldId id="265" r:id="rId14"/>
    <p:sldId id="264" r:id="rId15"/>
    <p:sldId id="274" r:id="rId1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EF4656-F945-41A8-B179-25114DFBD46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he-IL"/>
        </a:p>
      </dgm:t>
    </dgm:pt>
    <dgm:pt modelId="{7CD7CFDD-9776-4DF7-BEC5-5182D7227A6D}" type="pres">
      <dgm:prSet presAssocID="{0BEF4656-F945-41A8-B179-25114DFBD469}" presName="hierChild1" presStyleCnt="0">
        <dgm:presLayoutVars>
          <dgm:chPref val="1"/>
          <dgm:dir val="rev"/>
          <dgm:animOne val="branch"/>
          <dgm:animLvl val="lvl"/>
          <dgm:resizeHandles/>
        </dgm:presLayoutVars>
      </dgm:prSet>
      <dgm:spPr/>
      <dgm:t>
        <a:bodyPr/>
        <a:lstStyle/>
        <a:p>
          <a:pPr rtl="1"/>
          <a:endParaRPr lang="he-IL"/>
        </a:p>
      </dgm:t>
    </dgm:pt>
  </dgm:ptLst>
  <dgm:cxnLst>
    <dgm:cxn modelId="{4260F265-799D-4ADE-A5CD-C32374711745}" type="presOf" srcId="{0BEF4656-F945-41A8-B179-25114DFBD469}" destId="{7CD7CFDD-9776-4DF7-BEC5-5182D7227A6D}" srcOrd="0" destOrd="0" presId="urn:microsoft.com/office/officeart/2005/8/layout/hierarchy1"/>
  </dgm:cxnLst>
  <dgm:bg>
    <a:solidFill>
      <a:schemeClr val="accent5">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D0C640-A1F0-46A6-A9AF-2DF1051F092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pPr rtl="1"/>
          <a:endParaRPr lang="he-IL"/>
        </a:p>
      </dgm:t>
    </dgm:pt>
    <dgm:pt modelId="{ECD66E16-AD2F-47AD-BA3E-C4E5BB7A70F3}">
      <dgm:prSet phldrT="[טקסט]"/>
      <dgm:spPr/>
      <dgm:t>
        <a:bodyPr/>
        <a:lstStyle/>
        <a:p>
          <a:pPr rtl="1"/>
          <a:r>
            <a:rPr lang="he-IL" b="0" dirty="0" smtClean="0"/>
            <a:t>מעשה הקידושין הוא מעשה קניין שיש להקדים לאישות</a:t>
          </a:r>
          <a:endParaRPr lang="he-IL" b="0" dirty="0"/>
        </a:p>
      </dgm:t>
    </dgm:pt>
    <dgm:pt modelId="{73A76C66-9AC3-4BC9-9732-A987B0C64F1B}" type="parTrans" cxnId="{D889727A-671C-412F-BDAA-1A3ED90EA887}">
      <dgm:prSet/>
      <dgm:spPr/>
      <dgm:t>
        <a:bodyPr/>
        <a:lstStyle/>
        <a:p>
          <a:pPr rtl="1"/>
          <a:endParaRPr lang="he-IL"/>
        </a:p>
      </dgm:t>
    </dgm:pt>
    <dgm:pt modelId="{9EB7F984-413B-4B34-804E-FE3F5D814909}" type="sibTrans" cxnId="{D889727A-671C-412F-BDAA-1A3ED90EA887}">
      <dgm:prSet/>
      <dgm:spPr/>
      <dgm:t>
        <a:bodyPr/>
        <a:lstStyle/>
        <a:p>
          <a:pPr rtl="1"/>
          <a:endParaRPr lang="he-IL"/>
        </a:p>
      </dgm:t>
    </dgm:pt>
    <dgm:pt modelId="{6F9D6155-B6F0-43F3-B7AD-9E9AF526AFC4}">
      <dgm:prSet phldrT="[טקסט]"/>
      <dgm:spPr/>
      <dgm:t>
        <a:bodyPr/>
        <a:lstStyle/>
        <a:p>
          <a:pPr rtl="1"/>
          <a:r>
            <a:rPr lang="he-IL" b="0" dirty="0" smtClean="0"/>
            <a:t>קידושין – קניין המבטא את ייחוד האישה לבעלה</a:t>
          </a:r>
          <a:endParaRPr lang="he-IL" b="0" dirty="0"/>
        </a:p>
      </dgm:t>
    </dgm:pt>
    <dgm:pt modelId="{61D1D7CB-580E-4D25-828E-29FF3295F767}" type="parTrans" cxnId="{1AF3CE90-E9B8-440C-81B4-090D858DDBF5}">
      <dgm:prSet/>
      <dgm:spPr/>
      <dgm:t>
        <a:bodyPr/>
        <a:lstStyle/>
        <a:p>
          <a:pPr rtl="1"/>
          <a:endParaRPr lang="he-IL"/>
        </a:p>
      </dgm:t>
    </dgm:pt>
    <dgm:pt modelId="{37E555BA-41CC-469C-BCCF-3E74A8FA8655}" type="sibTrans" cxnId="{1AF3CE90-E9B8-440C-81B4-090D858DDBF5}">
      <dgm:prSet/>
      <dgm:spPr/>
      <dgm:t>
        <a:bodyPr/>
        <a:lstStyle/>
        <a:p>
          <a:pPr rtl="1"/>
          <a:endParaRPr lang="he-IL"/>
        </a:p>
      </dgm:t>
    </dgm:pt>
    <dgm:pt modelId="{11D3D568-A550-42EF-99B5-4F3AE3E6E1A5}">
      <dgm:prSet/>
      <dgm:spPr/>
      <dgm:t>
        <a:bodyPr/>
        <a:lstStyle/>
        <a:p>
          <a:pPr rtl="1"/>
          <a:r>
            <a:rPr lang="he-IL" dirty="0" smtClean="0"/>
            <a:t>מעשה הקידושין הוא מעשה קניין המחיל את חלות האישות</a:t>
          </a:r>
          <a:endParaRPr lang="he-IL" dirty="0"/>
        </a:p>
      </dgm:t>
    </dgm:pt>
    <dgm:pt modelId="{DC0D3043-6464-49F1-82D4-B3B7E0552353}" type="parTrans" cxnId="{0245E50C-82C9-477B-B293-764D6ACB4AB5}">
      <dgm:prSet/>
      <dgm:spPr/>
      <dgm:t>
        <a:bodyPr/>
        <a:lstStyle/>
        <a:p>
          <a:pPr rtl="1"/>
          <a:endParaRPr lang="he-IL"/>
        </a:p>
      </dgm:t>
    </dgm:pt>
    <dgm:pt modelId="{08FE6432-AAD7-4F21-89F2-DB076B57CE7C}" type="sibTrans" cxnId="{0245E50C-82C9-477B-B293-764D6ACB4AB5}">
      <dgm:prSet/>
      <dgm:spPr/>
      <dgm:t>
        <a:bodyPr/>
        <a:lstStyle/>
        <a:p>
          <a:pPr rtl="1"/>
          <a:endParaRPr lang="he-IL"/>
        </a:p>
      </dgm:t>
    </dgm:pt>
    <dgm:pt modelId="{CA6E6702-1382-48A5-A550-3E863852A2ED}">
      <dgm:prSet/>
      <dgm:spPr/>
      <dgm:t>
        <a:bodyPr/>
        <a:lstStyle/>
        <a:p>
          <a:pPr rtl="1"/>
          <a:r>
            <a:rPr lang="he-IL" b="1" dirty="0" smtClean="0"/>
            <a:t>רמב"ן</a:t>
          </a:r>
          <a:r>
            <a:rPr lang="he-IL" dirty="0" smtClean="0"/>
            <a:t>: אישות – חלות הלכתית</a:t>
          </a:r>
          <a:endParaRPr lang="he-IL" dirty="0"/>
        </a:p>
      </dgm:t>
    </dgm:pt>
    <dgm:pt modelId="{AA6EAF0A-AC89-4ECE-B618-57BFB45BF0EC}" type="parTrans" cxnId="{C916DBC5-C8D2-4A71-B9E5-2209DAC04EAA}">
      <dgm:prSet/>
      <dgm:spPr/>
      <dgm:t>
        <a:bodyPr/>
        <a:lstStyle/>
        <a:p>
          <a:pPr rtl="1"/>
          <a:endParaRPr lang="he-IL"/>
        </a:p>
      </dgm:t>
    </dgm:pt>
    <dgm:pt modelId="{817C67EE-4262-448C-A978-19AA820D11E9}" type="sibTrans" cxnId="{C916DBC5-C8D2-4A71-B9E5-2209DAC04EAA}">
      <dgm:prSet/>
      <dgm:spPr/>
      <dgm:t>
        <a:bodyPr/>
        <a:lstStyle/>
        <a:p>
          <a:pPr rtl="1"/>
          <a:endParaRPr lang="he-IL"/>
        </a:p>
      </dgm:t>
    </dgm:pt>
    <dgm:pt modelId="{C306DC1B-C78D-4AF1-83BC-3E3AD00F3D1E}">
      <dgm:prSet/>
      <dgm:spPr/>
      <dgm:t>
        <a:bodyPr/>
        <a:lstStyle/>
        <a:p>
          <a:pPr rtl="1"/>
          <a:r>
            <a:rPr lang="he-IL" b="1" dirty="0" smtClean="0"/>
            <a:t>רמב"ם</a:t>
          </a:r>
          <a:r>
            <a:rPr lang="he-IL" dirty="0" smtClean="0"/>
            <a:t>: אישות =מציאות פיזית, חיי אישות</a:t>
          </a:r>
          <a:endParaRPr lang="he-IL" dirty="0"/>
        </a:p>
      </dgm:t>
    </dgm:pt>
    <dgm:pt modelId="{87602D8A-1CBD-4AC9-B1BF-156854B7F31A}" type="parTrans" cxnId="{B9E9941A-302F-4DA4-AA5B-831044AAE771}">
      <dgm:prSet/>
      <dgm:spPr/>
      <dgm:t>
        <a:bodyPr/>
        <a:lstStyle/>
        <a:p>
          <a:pPr rtl="1"/>
          <a:endParaRPr lang="he-IL"/>
        </a:p>
      </dgm:t>
    </dgm:pt>
    <dgm:pt modelId="{154035FE-570D-4DC3-9621-38E0C3FC83FD}" type="sibTrans" cxnId="{B9E9941A-302F-4DA4-AA5B-831044AAE771}">
      <dgm:prSet/>
      <dgm:spPr/>
      <dgm:t>
        <a:bodyPr/>
        <a:lstStyle/>
        <a:p>
          <a:pPr rtl="1"/>
          <a:endParaRPr lang="he-IL"/>
        </a:p>
      </dgm:t>
    </dgm:pt>
    <dgm:pt modelId="{F19CCAC7-C7BB-471D-A25B-4405A1B10643}">
      <dgm:prSet/>
      <dgm:spPr/>
      <dgm:t>
        <a:bodyPr/>
        <a:lstStyle/>
        <a:p>
          <a:pPr rtl="1"/>
          <a:r>
            <a:rPr lang="he-IL" b="1" dirty="0" err="1" smtClean="0"/>
            <a:t>תוס</a:t>
          </a:r>
          <a:r>
            <a:rPr lang="he-IL" b="1" dirty="0" smtClean="0"/>
            <a:t>'</a:t>
          </a:r>
          <a:r>
            <a:rPr lang="he-IL" b="0" dirty="0" smtClean="0"/>
            <a:t>: הרובד הבסיסי באישות – חיי האישות.</a:t>
          </a:r>
        </a:p>
        <a:p>
          <a:pPr rtl="1"/>
          <a:r>
            <a:rPr lang="he-IL" b="0" dirty="0" smtClean="0"/>
            <a:t>הרובד הנוסף באישות – החלת איסור על כל העולם באישה. </a:t>
          </a:r>
          <a:endParaRPr lang="he-IL" b="1" dirty="0"/>
        </a:p>
      </dgm:t>
    </dgm:pt>
    <dgm:pt modelId="{5776929A-840E-4FED-8372-FE888481D267}" type="parTrans" cxnId="{BBD988C3-1D25-41F7-A33E-C4128E380195}">
      <dgm:prSet/>
      <dgm:spPr/>
      <dgm:t>
        <a:bodyPr/>
        <a:lstStyle/>
        <a:p>
          <a:pPr rtl="1"/>
          <a:endParaRPr lang="he-IL"/>
        </a:p>
      </dgm:t>
    </dgm:pt>
    <dgm:pt modelId="{584CDA3D-C77F-4031-B5C3-EE79F21E9AF5}" type="sibTrans" cxnId="{BBD988C3-1D25-41F7-A33E-C4128E380195}">
      <dgm:prSet/>
      <dgm:spPr/>
      <dgm:t>
        <a:bodyPr/>
        <a:lstStyle/>
        <a:p>
          <a:pPr rtl="1"/>
          <a:endParaRPr lang="he-IL"/>
        </a:p>
      </dgm:t>
    </dgm:pt>
    <dgm:pt modelId="{E4096625-6EC5-4A91-906D-C3918188F97A}">
      <dgm:prSet/>
      <dgm:spPr/>
      <dgm:t>
        <a:bodyPr/>
        <a:lstStyle/>
        <a:p>
          <a:pPr rtl="1"/>
          <a:r>
            <a:rPr lang="he-IL" dirty="0" smtClean="0"/>
            <a:t>מעשה הקידושין הוא מעשה איסורי (מעשה </a:t>
          </a:r>
          <a:r>
            <a:rPr lang="he-IL" dirty="0" err="1" smtClean="0"/>
            <a:t>הפלאה</a:t>
          </a:r>
          <a:r>
            <a:rPr lang="he-IL" dirty="0" smtClean="0"/>
            <a:t>)</a:t>
          </a:r>
          <a:endParaRPr lang="he-IL" dirty="0"/>
        </a:p>
      </dgm:t>
    </dgm:pt>
    <dgm:pt modelId="{AB99D0F7-917E-436E-A4D6-8857B4B795CE}" type="parTrans" cxnId="{334A93CF-41E0-40D3-AA83-21B4A7BA2D28}">
      <dgm:prSet/>
      <dgm:spPr/>
      <dgm:t>
        <a:bodyPr/>
        <a:lstStyle/>
        <a:p>
          <a:pPr rtl="1"/>
          <a:endParaRPr lang="he-IL"/>
        </a:p>
      </dgm:t>
    </dgm:pt>
    <dgm:pt modelId="{79D1BB20-A547-40DB-B06A-0483B68BAF58}" type="sibTrans" cxnId="{334A93CF-41E0-40D3-AA83-21B4A7BA2D28}">
      <dgm:prSet/>
      <dgm:spPr/>
      <dgm:t>
        <a:bodyPr/>
        <a:lstStyle/>
        <a:p>
          <a:pPr rtl="1"/>
          <a:endParaRPr lang="he-IL"/>
        </a:p>
      </dgm:t>
    </dgm:pt>
    <dgm:pt modelId="{7FBDE3F3-D2D3-4081-9964-B8B27A68C972}">
      <dgm:prSet/>
      <dgm:spPr/>
      <dgm:t>
        <a:bodyPr/>
        <a:lstStyle/>
        <a:p>
          <a:pPr rtl="1"/>
          <a:r>
            <a:rPr lang="he-IL" dirty="0" smtClean="0"/>
            <a:t>קידושין – 'קניין איסור'</a:t>
          </a:r>
          <a:endParaRPr lang="he-IL" dirty="0"/>
        </a:p>
      </dgm:t>
    </dgm:pt>
    <dgm:pt modelId="{F89FD5AB-A763-434F-BC94-C5357A070815}" type="parTrans" cxnId="{CC41F4A7-ED89-423F-823F-9C1ADC0823FE}">
      <dgm:prSet/>
      <dgm:spPr/>
      <dgm:t>
        <a:bodyPr/>
        <a:lstStyle/>
        <a:p>
          <a:pPr rtl="1"/>
          <a:endParaRPr lang="he-IL"/>
        </a:p>
      </dgm:t>
    </dgm:pt>
    <dgm:pt modelId="{D6AC91A8-5F2A-45A7-8CA7-8582DD8D8BB4}" type="sibTrans" cxnId="{CC41F4A7-ED89-423F-823F-9C1ADC0823FE}">
      <dgm:prSet/>
      <dgm:spPr/>
      <dgm:t>
        <a:bodyPr/>
        <a:lstStyle/>
        <a:p>
          <a:pPr rtl="1"/>
          <a:endParaRPr lang="he-IL"/>
        </a:p>
      </dgm:t>
    </dgm:pt>
    <dgm:pt modelId="{5F7B220E-D116-4BFC-99BA-2D5D0EEACE3C}">
      <dgm:prSet/>
      <dgm:spPr/>
      <dgm:t>
        <a:bodyPr/>
        <a:lstStyle/>
        <a:p>
          <a:pPr rtl="1"/>
          <a:r>
            <a:rPr lang="he-IL" dirty="0" smtClean="0"/>
            <a:t>מעשה הקידושין אינו מעשה קניין</a:t>
          </a:r>
          <a:endParaRPr lang="he-IL" dirty="0"/>
        </a:p>
      </dgm:t>
    </dgm:pt>
    <dgm:pt modelId="{186B385D-81B0-47D3-8628-FB43A7642710}" type="parTrans" cxnId="{084ADE77-85DC-4A56-A0EB-740FC753BAD3}">
      <dgm:prSet/>
      <dgm:spPr/>
      <dgm:t>
        <a:bodyPr/>
        <a:lstStyle/>
        <a:p>
          <a:pPr rtl="1"/>
          <a:endParaRPr lang="he-IL"/>
        </a:p>
      </dgm:t>
    </dgm:pt>
    <dgm:pt modelId="{CB017F44-70E5-4F05-8A35-735093E1B7CC}" type="sibTrans" cxnId="{084ADE77-85DC-4A56-A0EB-740FC753BAD3}">
      <dgm:prSet/>
      <dgm:spPr/>
      <dgm:t>
        <a:bodyPr/>
        <a:lstStyle/>
        <a:p>
          <a:pPr rtl="1"/>
          <a:endParaRPr lang="he-IL"/>
        </a:p>
      </dgm:t>
    </dgm:pt>
    <dgm:pt modelId="{ED212286-E60C-4CBB-8FE1-4380F26963FE}" type="pres">
      <dgm:prSet presAssocID="{D3D0C640-A1F0-46A6-A9AF-2DF1051F0929}" presName="hierChild1" presStyleCnt="0">
        <dgm:presLayoutVars>
          <dgm:chPref val="1"/>
          <dgm:dir/>
          <dgm:animOne val="branch"/>
          <dgm:animLvl val="lvl"/>
          <dgm:resizeHandles/>
        </dgm:presLayoutVars>
      </dgm:prSet>
      <dgm:spPr/>
      <dgm:t>
        <a:bodyPr/>
        <a:lstStyle/>
        <a:p>
          <a:pPr rtl="1"/>
          <a:endParaRPr lang="he-IL"/>
        </a:p>
      </dgm:t>
    </dgm:pt>
    <dgm:pt modelId="{956B203D-6ED3-4CB3-AA29-4555351A496F}" type="pres">
      <dgm:prSet presAssocID="{F19CCAC7-C7BB-471D-A25B-4405A1B10643}" presName="hierRoot1" presStyleCnt="0"/>
      <dgm:spPr/>
    </dgm:pt>
    <dgm:pt modelId="{827761DF-7119-40A2-82E1-3017E165C2BF}" type="pres">
      <dgm:prSet presAssocID="{F19CCAC7-C7BB-471D-A25B-4405A1B10643}" presName="composite" presStyleCnt="0"/>
      <dgm:spPr/>
    </dgm:pt>
    <dgm:pt modelId="{DD383D70-98F5-4B70-BF7D-3DF58799833C}" type="pres">
      <dgm:prSet presAssocID="{F19CCAC7-C7BB-471D-A25B-4405A1B10643}" presName="background" presStyleLbl="node0" presStyleIdx="0" presStyleCnt="3"/>
      <dgm:spPr/>
    </dgm:pt>
    <dgm:pt modelId="{E3AA2612-BF69-4C9E-B9EB-547031BB5BBA}" type="pres">
      <dgm:prSet presAssocID="{F19CCAC7-C7BB-471D-A25B-4405A1B10643}" presName="text" presStyleLbl="fgAcc0" presStyleIdx="0" presStyleCnt="3">
        <dgm:presLayoutVars>
          <dgm:chPref val="3"/>
        </dgm:presLayoutVars>
      </dgm:prSet>
      <dgm:spPr/>
      <dgm:t>
        <a:bodyPr/>
        <a:lstStyle/>
        <a:p>
          <a:pPr rtl="1"/>
          <a:endParaRPr lang="he-IL"/>
        </a:p>
      </dgm:t>
    </dgm:pt>
    <dgm:pt modelId="{AC68BBF0-EA45-42EC-B5F0-038538CA69FC}" type="pres">
      <dgm:prSet presAssocID="{F19CCAC7-C7BB-471D-A25B-4405A1B10643}" presName="hierChild2" presStyleCnt="0"/>
      <dgm:spPr/>
    </dgm:pt>
    <dgm:pt modelId="{952DF247-D535-43BD-B882-8063EA711BCC}" type="pres">
      <dgm:prSet presAssocID="{AB99D0F7-917E-436E-A4D6-8857B4B795CE}" presName="Name10" presStyleLbl="parChTrans1D2" presStyleIdx="0" presStyleCnt="3"/>
      <dgm:spPr/>
    </dgm:pt>
    <dgm:pt modelId="{63C0A2E9-3FDF-4226-B416-3F47CA6B185D}" type="pres">
      <dgm:prSet presAssocID="{E4096625-6EC5-4A91-906D-C3918188F97A}" presName="hierRoot2" presStyleCnt="0"/>
      <dgm:spPr/>
    </dgm:pt>
    <dgm:pt modelId="{2DC67991-6766-4683-8A9A-2DF0B3EBEF71}" type="pres">
      <dgm:prSet presAssocID="{E4096625-6EC5-4A91-906D-C3918188F97A}" presName="composite2" presStyleCnt="0"/>
      <dgm:spPr/>
    </dgm:pt>
    <dgm:pt modelId="{57529732-01C2-4A23-ABF2-1F0AF75FC27E}" type="pres">
      <dgm:prSet presAssocID="{E4096625-6EC5-4A91-906D-C3918188F97A}" presName="background2" presStyleLbl="node2" presStyleIdx="0" presStyleCnt="3"/>
      <dgm:spPr/>
    </dgm:pt>
    <dgm:pt modelId="{66CC6C4B-E7F2-4D2E-9543-9C353BBF733D}" type="pres">
      <dgm:prSet presAssocID="{E4096625-6EC5-4A91-906D-C3918188F97A}" presName="text2" presStyleLbl="fgAcc2" presStyleIdx="0" presStyleCnt="3">
        <dgm:presLayoutVars>
          <dgm:chPref val="3"/>
        </dgm:presLayoutVars>
      </dgm:prSet>
      <dgm:spPr/>
      <dgm:t>
        <a:bodyPr/>
        <a:lstStyle/>
        <a:p>
          <a:pPr rtl="1"/>
          <a:endParaRPr lang="he-IL"/>
        </a:p>
      </dgm:t>
    </dgm:pt>
    <dgm:pt modelId="{417BEC90-FDAF-4B83-8A37-504EB4C5A14A}" type="pres">
      <dgm:prSet presAssocID="{E4096625-6EC5-4A91-906D-C3918188F97A}" presName="hierChild3" presStyleCnt="0"/>
      <dgm:spPr/>
    </dgm:pt>
    <dgm:pt modelId="{62A22C58-9CD2-4D43-8173-BA06A5726290}" type="pres">
      <dgm:prSet presAssocID="{186B385D-81B0-47D3-8628-FB43A7642710}" presName="Name17" presStyleLbl="parChTrans1D3" presStyleIdx="0" presStyleCnt="3"/>
      <dgm:spPr/>
    </dgm:pt>
    <dgm:pt modelId="{6E48DF30-A18D-4C57-AA0D-00A2C7868780}" type="pres">
      <dgm:prSet presAssocID="{5F7B220E-D116-4BFC-99BA-2D5D0EEACE3C}" presName="hierRoot3" presStyleCnt="0"/>
      <dgm:spPr/>
    </dgm:pt>
    <dgm:pt modelId="{D050BCF1-3E09-4F73-824D-7D2C99F28E48}" type="pres">
      <dgm:prSet presAssocID="{5F7B220E-D116-4BFC-99BA-2D5D0EEACE3C}" presName="composite3" presStyleCnt="0"/>
      <dgm:spPr/>
    </dgm:pt>
    <dgm:pt modelId="{A93725DC-CDEB-42E2-8270-1A7F4D3F83B8}" type="pres">
      <dgm:prSet presAssocID="{5F7B220E-D116-4BFC-99BA-2D5D0EEACE3C}" presName="background3" presStyleLbl="node3" presStyleIdx="0" presStyleCnt="3"/>
      <dgm:spPr/>
    </dgm:pt>
    <dgm:pt modelId="{3D0C8000-1860-43CB-85B0-51816546F7F0}" type="pres">
      <dgm:prSet presAssocID="{5F7B220E-D116-4BFC-99BA-2D5D0EEACE3C}" presName="text3" presStyleLbl="fgAcc3" presStyleIdx="0" presStyleCnt="3">
        <dgm:presLayoutVars>
          <dgm:chPref val="3"/>
        </dgm:presLayoutVars>
      </dgm:prSet>
      <dgm:spPr/>
      <dgm:t>
        <a:bodyPr/>
        <a:lstStyle/>
        <a:p>
          <a:pPr rtl="1"/>
          <a:endParaRPr lang="he-IL"/>
        </a:p>
      </dgm:t>
    </dgm:pt>
    <dgm:pt modelId="{49C4A85E-2BBB-45E5-B4CB-9E23BC6E8551}" type="pres">
      <dgm:prSet presAssocID="{5F7B220E-D116-4BFC-99BA-2D5D0EEACE3C}" presName="hierChild4" presStyleCnt="0"/>
      <dgm:spPr/>
    </dgm:pt>
    <dgm:pt modelId="{2E450CA5-1727-40B3-9676-3DE08DBEA33C}" type="pres">
      <dgm:prSet presAssocID="{C306DC1B-C78D-4AF1-83BC-3E3AD00F3D1E}" presName="hierRoot1" presStyleCnt="0"/>
      <dgm:spPr/>
    </dgm:pt>
    <dgm:pt modelId="{B8BCE8D2-ADED-4273-B8C3-636CACB49CB9}" type="pres">
      <dgm:prSet presAssocID="{C306DC1B-C78D-4AF1-83BC-3E3AD00F3D1E}" presName="composite" presStyleCnt="0"/>
      <dgm:spPr/>
    </dgm:pt>
    <dgm:pt modelId="{42B536CA-E6DE-4A26-95FD-F0D68FA603A2}" type="pres">
      <dgm:prSet presAssocID="{C306DC1B-C78D-4AF1-83BC-3E3AD00F3D1E}" presName="background" presStyleLbl="node0" presStyleIdx="1" presStyleCnt="3"/>
      <dgm:spPr/>
    </dgm:pt>
    <dgm:pt modelId="{EA517F30-7AE0-4BC6-A982-3D15DD9D6C8B}" type="pres">
      <dgm:prSet presAssocID="{C306DC1B-C78D-4AF1-83BC-3E3AD00F3D1E}" presName="text" presStyleLbl="fgAcc0" presStyleIdx="1" presStyleCnt="3">
        <dgm:presLayoutVars>
          <dgm:chPref val="3"/>
        </dgm:presLayoutVars>
      </dgm:prSet>
      <dgm:spPr/>
      <dgm:t>
        <a:bodyPr/>
        <a:lstStyle/>
        <a:p>
          <a:pPr rtl="1"/>
          <a:endParaRPr lang="he-IL"/>
        </a:p>
      </dgm:t>
    </dgm:pt>
    <dgm:pt modelId="{4BEC5B6B-4F67-4B9F-902E-E93E04C6B978}" type="pres">
      <dgm:prSet presAssocID="{C306DC1B-C78D-4AF1-83BC-3E3AD00F3D1E}" presName="hierChild2" presStyleCnt="0"/>
      <dgm:spPr/>
    </dgm:pt>
    <dgm:pt modelId="{38E5F737-6120-409D-BBD3-2752792E4BD6}" type="pres">
      <dgm:prSet presAssocID="{73A76C66-9AC3-4BC9-9732-A987B0C64F1B}" presName="Name10" presStyleLbl="parChTrans1D2" presStyleIdx="1" presStyleCnt="3"/>
      <dgm:spPr/>
      <dgm:t>
        <a:bodyPr/>
        <a:lstStyle/>
        <a:p>
          <a:pPr rtl="1"/>
          <a:endParaRPr lang="he-IL"/>
        </a:p>
      </dgm:t>
    </dgm:pt>
    <dgm:pt modelId="{D24125EF-439C-47EE-963E-2CB438B5B5C7}" type="pres">
      <dgm:prSet presAssocID="{ECD66E16-AD2F-47AD-BA3E-C4E5BB7A70F3}" presName="hierRoot2" presStyleCnt="0"/>
      <dgm:spPr/>
    </dgm:pt>
    <dgm:pt modelId="{79C24E6D-27E4-4865-B159-EAC6BAB9AC5E}" type="pres">
      <dgm:prSet presAssocID="{ECD66E16-AD2F-47AD-BA3E-C4E5BB7A70F3}" presName="composite2" presStyleCnt="0"/>
      <dgm:spPr/>
    </dgm:pt>
    <dgm:pt modelId="{87B825AE-8538-4FCC-B4BB-54A8F3A91880}" type="pres">
      <dgm:prSet presAssocID="{ECD66E16-AD2F-47AD-BA3E-C4E5BB7A70F3}" presName="background2" presStyleLbl="node2" presStyleIdx="1" presStyleCnt="3"/>
      <dgm:spPr/>
    </dgm:pt>
    <dgm:pt modelId="{3F61CFB2-2707-4C5F-B1F5-4E86C6FA1CB2}" type="pres">
      <dgm:prSet presAssocID="{ECD66E16-AD2F-47AD-BA3E-C4E5BB7A70F3}" presName="text2" presStyleLbl="fgAcc2" presStyleIdx="1" presStyleCnt="3">
        <dgm:presLayoutVars>
          <dgm:chPref val="3"/>
        </dgm:presLayoutVars>
      </dgm:prSet>
      <dgm:spPr/>
      <dgm:t>
        <a:bodyPr/>
        <a:lstStyle/>
        <a:p>
          <a:pPr rtl="1"/>
          <a:endParaRPr lang="he-IL"/>
        </a:p>
      </dgm:t>
    </dgm:pt>
    <dgm:pt modelId="{00B20BEF-E3A0-47F9-AB48-F678F2035F82}" type="pres">
      <dgm:prSet presAssocID="{ECD66E16-AD2F-47AD-BA3E-C4E5BB7A70F3}" presName="hierChild3" presStyleCnt="0"/>
      <dgm:spPr/>
    </dgm:pt>
    <dgm:pt modelId="{91F3783D-3560-4216-998F-94E606640EF5}" type="pres">
      <dgm:prSet presAssocID="{61D1D7CB-580E-4D25-828E-29FF3295F767}" presName="Name17" presStyleLbl="parChTrans1D3" presStyleIdx="1" presStyleCnt="3"/>
      <dgm:spPr/>
      <dgm:t>
        <a:bodyPr/>
        <a:lstStyle/>
        <a:p>
          <a:pPr rtl="1"/>
          <a:endParaRPr lang="he-IL"/>
        </a:p>
      </dgm:t>
    </dgm:pt>
    <dgm:pt modelId="{A982C94D-5F5C-49F7-AFA7-748F1405C41D}" type="pres">
      <dgm:prSet presAssocID="{6F9D6155-B6F0-43F3-B7AD-9E9AF526AFC4}" presName="hierRoot3" presStyleCnt="0"/>
      <dgm:spPr/>
    </dgm:pt>
    <dgm:pt modelId="{827F49B9-10C1-443F-B574-68185E9946E1}" type="pres">
      <dgm:prSet presAssocID="{6F9D6155-B6F0-43F3-B7AD-9E9AF526AFC4}" presName="composite3" presStyleCnt="0"/>
      <dgm:spPr/>
    </dgm:pt>
    <dgm:pt modelId="{9DC69F36-C11C-4811-A056-68DF3EEBCBA8}" type="pres">
      <dgm:prSet presAssocID="{6F9D6155-B6F0-43F3-B7AD-9E9AF526AFC4}" presName="background3" presStyleLbl="node3" presStyleIdx="1" presStyleCnt="3"/>
      <dgm:spPr/>
    </dgm:pt>
    <dgm:pt modelId="{427118E0-97B9-4D78-A635-EB1C67C380CA}" type="pres">
      <dgm:prSet presAssocID="{6F9D6155-B6F0-43F3-B7AD-9E9AF526AFC4}" presName="text3" presStyleLbl="fgAcc3" presStyleIdx="1" presStyleCnt="3">
        <dgm:presLayoutVars>
          <dgm:chPref val="3"/>
        </dgm:presLayoutVars>
      </dgm:prSet>
      <dgm:spPr/>
      <dgm:t>
        <a:bodyPr/>
        <a:lstStyle/>
        <a:p>
          <a:pPr rtl="1"/>
          <a:endParaRPr lang="he-IL"/>
        </a:p>
      </dgm:t>
    </dgm:pt>
    <dgm:pt modelId="{F9DC5CDD-5AB5-4B30-9405-CD46B58C8903}" type="pres">
      <dgm:prSet presAssocID="{6F9D6155-B6F0-43F3-B7AD-9E9AF526AFC4}" presName="hierChild4" presStyleCnt="0"/>
      <dgm:spPr/>
    </dgm:pt>
    <dgm:pt modelId="{F6DDE41E-88E1-4053-AD00-3D06EA0689C0}" type="pres">
      <dgm:prSet presAssocID="{CA6E6702-1382-48A5-A550-3E863852A2ED}" presName="hierRoot1" presStyleCnt="0"/>
      <dgm:spPr/>
    </dgm:pt>
    <dgm:pt modelId="{0F10632C-F8DF-457E-828A-E4E46EADDE65}" type="pres">
      <dgm:prSet presAssocID="{CA6E6702-1382-48A5-A550-3E863852A2ED}" presName="composite" presStyleCnt="0"/>
      <dgm:spPr/>
    </dgm:pt>
    <dgm:pt modelId="{9329079E-CE8E-42F8-BCDC-54538D9607D0}" type="pres">
      <dgm:prSet presAssocID="{CA6E6702-1382-48A5-A550-3E863852A2ED}" presName="background" presStyleLbl="node0" presStyleIdx="2" presStyleCnt="3"/>
      <dgm:spPr/>
    </dgm:pt>
    <dgm:pt modelId="{ABCF9E75-4506-4B5F-B50D-F47A87F05378}" type="pres">
      <dgm:prSet presAssocID="{CA6E6702-1382-48A5-A550-3E863852A2ED}" presName="text" presStyleLbl="fgAcc0" presStyleIdx="2" presStyleCnt="3">
        <dgm:presLayoutVars>
          <dgm:chPref val="3"/>
        </dgm:presLayoutVars>
      </dgm:prSet>
      <dgm:spPr/>
      <dgm:t>
        <a:bodyPr/>
        <a:lstStyle/>
        <a:p>
          <a:pPr rtl="1"/>
          <a:endParaRPr lang="he-IL"/>
        </a:p>
      </dgm:t>
    </dgm:pt>
    <dgm:pt modelId="{9F0B35CD-8104-4EFC-AF32-4124CC4BD81B}" type="pres">
      <dgm:prSet presAssocID="{CA6E6702-1382-48A5-A550-3E863852A2ED}" presName="hierChild2" presStyleCnt="0"/>
      <dgm:spPr/>
    </dgm:pt>
    <dgm:pt modelId="{6786ED45-ABF5-4765-872F-97A54385DE0B}" type="pres">
      <dgm:prSet presAssocID="{DC0D3043-6464-49F1-82D4-B3B7E0552353}" presName="Name10" presStyleLbl="parChTrans1D2" presStyleIdx="2" presStyleCnt="3"/>
      <dgm:spPr/>
      <dgm:t>
        <a:bodyPr/>
        <a:lstStyle/>
        <a:p>
          <a:pPr rtl="1"/>
          <a:endParaRPr lang="he-IL"/>
        </a:p>
      </dgm:t>
    </dgm:pt>
    <dgm:pt modelId="{27120957-1292-4849-A234-F3DD19F86901}" type="pres">
      <dgm:prSet presAssocID="{11D3D568-A550-42EF-99B5-4F3AE3E6E1A5}" presName="hierRoot2" presStyleCnt="0"/>
      <dgm:spPr/>
    </dgm:pt>
    <dgm:pt modelId="{ABACA913-4785-4B15-812E-60FCF9A9D65F}" type="pres">
      <dgm:prSet presAssocID="{11D3D568-A550-42EF-99B5-4F3AE3E6E1A5}" presName="composite2" presStyleCnt="0"/>
      <dgm:spPr/>
    </dgm:pt>
    <dgm:pt modelId="{1D624F4E-9AE8-47BD-BE05-9CEE86F2FDD0}" type="pres">
      <dgm:prSet presAssocID="{11D3D568-A550-42EF-99B5-4F3AE3E6E1A5}" presName="background2" presStyleLbl="node2" presStyleIdx="2" presStyleCnt="3"/>
      <dgm:spPr/>
    </dgm:pt>
    <dgm:pt modelId="{99DE6B76-5677-4B6D-A2A2-1BB70F7B6E9D}" type="pres">
      <dgm:prSet presAssocID="{11D3D568-A550-42EF-99B5-4F3AE3E6E1A5}" presName="text2" presStyleLbl="fgAcc2" presStyleIdx="2" presStyleCnt="3">
        <dgm:presLayoutVars>
          <dgm:chPref val="3"/>
        </dgm:presLayoutVars>
      </dgm:prSet>
      <dgm:spPr/>
      <dgm:t>
        <a:bodyPr/>
        <a:lstStyle/>
        <a:p>
          <a:pPr rtl="1"/>
          <a:endParaRPr lang="he-IL"/>
        </a:p>
      </dgm:t>
    </dgm:pt>
    <dgm:pt modelId="{1379CECB-475C-42CD-B044-47D571B2C8B7}" type="pres">
      <dgm:prSet presAssocID="{11D3D568-A550-42EF-99B5-4F3AE3E6E1A5}" presName="hierChild3" presStyleCnt="0"/>
      <dgm:spPr/>
    </dgm:pt>
    <dgm:pt modelId="{06F6DC8A-A153-4AC5-B3A1-3A7BF9615694}" type="pres">
      <dgm:prSet presAssocID="{F89FD5AB-A763-434F-BC94-C5357A070815}" presName="Name17" presStyleLbl="parChTrans1D3" presStyleIdx="2" presStyleCnt="3"/>
      <dgm:spPr/>
    </dgm:pt>
    <dgm:pt modelId="{DC25CE7D-544F-45E9-876E-1424BEEC5429}" type="pres">
      <dgm:prSet presAssocID="{7FBDE3F3-D2D3-4081-9964-B8B27A68C972}" presName="hierRoot3" presStyleCnt="0"/>
      <dgm:spPr/>
    </dgm:pt>
    <dgm:pt modelId="{CB61B627-D2A9-4B32-B485-827EEBED1581}" type="pres">
      <dgm:prSet presAssocID="{7FBDE3F3-D2D3-4081-9964-B8B27A68C972}" presName="composite3" presStyleCnt="0"/>
      <dgm:spPr/>
    </dgm:pt>
    <dgm:pt modelId="{CC5F1DA5-3857-4D9F-B8A9-37E3AB37DDCD}" type="pres">
      <dgm:prSet presAssocID="{7FBDE3F3-D2D3-4081-9964-B8B27A68C972}" presName="background3" presStyleLbl="node3" presStyleIdx="2" presStyleCnt="3"/>
      <dgm:spPr/>
    </dgm:pt>
    <dgm:pt modelId="{9DAA5E7B-886D-488C-AB0B-49E5AC95D3D6}" type="pres">
      <dgm:prSet presAssocID="{7FBDE3F3-D2D3-4081-9964-B8B27A68C972}" presName="text3" presStyleLbl="fgAcc3" presStyleIdx="2" presStyleCnt="3">
        <dgm:presLayoutVars>
          <dgm:chPref val="3"/>
        </dgm:presLayoutVars>
      </dgm:prSet>
      <dgm:spPr/>
    </dgm:pt>
    <dgm:pt modelId="{0FF830B5-9DB1-463F-8F7A-C000AEA48C78}" type="pres">
      <dgm:prSet presAssocID="{7FBDE3F3-D2D3-4081-9964-B8B27A68C972}" presName="hierChild4" presStyleCnt="0"/>
      <dgm:spPr/>
    </dgm:pt>
  </dgm:ptLst>
  <dgm:cxnLst>
    <dgm:cxn modelId="{A07B9C15-EE4C-4924-A9F1-D13C07830DB3}" type="presOf" srcId="{E4096625-6EC5-4A91-906D-C3918188F97A}" destId="{66CC6C4B-E7F2-4D2E-9543-9C353BBF733D}" srcOrd="0" destOrd="0" presId="urn:microsoft.com/office/officeart/2005/8/layout/hierarchy1"/>
    <dgm:cxn modelId="{B197713A-7801-483E-B633-F469D0654318}" type="presOf" srcId="{7FBDE3F3-D2D3-4081-9964-B8B27A68C972}" destId="{9DAA5E7B-886D-488C-AB0B-49E5AC95D3D6}" srcOrd="0" destOrd="0" presId="urn:microsoft.com/office/officeart/2005/8/layout/hierarchy1"/>
    <dgm:cxn modelId="{65C314CD-1B2C-436D-82EC-3463457D433D}" type="presOf" srcId="{73A76C66-9AC3-4BC9-9732-A987B0C64F1B}" destId="{38E5F737-6120-409D-BBD3-2752792E4BD6}" srcOrd="0" destOrd="0" presId="urn:microsoft.com/office/officeart/2005/8/layout/hierarchy1"/>
    <dgm:cxn modelId="{C916DBC5-C8D2-4A71-B9E5-2209DAC04EAA}" srcId="{D3D0C640-A1F0-46A6-A9AF-2DF1051F0929}" destId="{CA6E6702-1382-48A5-A550-3E863852A2ED}" srcOrd="2" destOrd="0" parTransId="{AA6EAF0A-AC89-4ECE-B618-57BFB45BF0EC}" sibTransId="{817C67EE-4262-448C-A978-19AA820D11E9}"/>
    <dgm:cxn modelId="{45ED1815-8A01-4FB3-B522-2EAD3A259E85}" type="presOf" srcId="{F19CCAC7-C7BB-471D-A25B-4405A1B10643}" destId="{E3AA2612-BF69-4C9E-B9EB-547031BB5BBA}" srcOrd="0" destOrd="0" presId="urn:microsoft.com/office/officeart/2005/8/layout/hierarchy1"/>
    <dgm:cxn modelId="{215FFDED-921F-4B1C-9E0D-0376F73E6196}" type="presOf" srcId="{D3D0C640-A1F0-46A6-A9AF-2DF1051F0929}" destId="{ED212286-E60C-4CBB-8FE1-4380F26963FE}" srcOrd="0" destOrd="0" presId="urn:microsoft.com/office/officeart/2005/8/layout/hierarchy1"/>
    <dgm:cxn modelId="{D889727A-671C-412F-BDAA-1A3ED90EA887}" srcId="{C306DC1B-C78D-4AF1-83BC-3E3AD00F3D1E}" destId="{ECD66E16-AD2F-47AD-BA3E-C4E5BB7A70F3}" srcOrd="0" destOrd="0" parTransId="{73A76C66-9AC3-4BC9-9732-A987B0C64F1B}" sibTransId="{9EB7F984-413B-4B34-804E-FE3F5D814909}"/>
    <dgm:cxn modelId="{0245E50C-82C9-477B-B293-764D6ACB4AB5}" srcId="{CA6E6702-1382-48A5-A550-3E863852A2ED}" destId="{11D3D568-A550-42EF-99B5-4F3AE3E6E1A5}" srcOrd="0" destOrd="0" parTransId="{DC0D3043-6464-49F1-82D4-B3B7E0552353}" sibTransId="{08FE6432-AAD7-4F21-89F2-DB076B57CE7C}"/>
    <dgm:cxn modelId="{2C8CBAEF-EF11-4081-9037-3D44723A0A4C}" type="presOf" srcId="{ECD66E16-AD2F-47AD-BA3E-C4E5BB7A70F3}" destId="{3F61CFB2-2707-4C5F-B1F5-4E86C6FA1CB2}" srcOrd="0" destOrd="0" presId="urn:microsoft.com/office/officeart/2005/8/layout/hierarchy1"/>
    <dgm:cxn modelId="{4FA76EA8-E800-433F-BD95-4EFA5F62055C}" type="presOf" srcId="{6F9D6155-B6F0-43F3-B7AD-9E9AF526AFC4}" destId="{427118E0-97B9-4D78-A635-EB1C67C380CA}" srcOrd="0" destOrd="0" presId="urn:microsoft.com/office/officeart/2005/8/layout/hierarchy1"/>
    <dgm:cxn modelId="{084ADE77-85DC-4A56-A0EB-740FC753BAD3}" srcId="{E4096625-6EC5-4A91-906D-C3918188F97A}" destId="{5F7B220E-D116-4BFC-99BA-2D5D0EEACE3C}" srcOrd="0" destOrd="0" parTransId="{186B385D-81B0-47D3-8628-FB43A7642710}" sibTransId="{CB017F44-70E5-4F05-8A35-735093E1B7CC}"/>
    <dgm:cxn modelId="{BBD988C3-1D25-41F7-A33E-C4128E380195}" srcId="{D3D0C640-A1F0-46A6-A9AF-2DF1051F0929}" destId="{F19CCAC7-C7BB-471D-A25B-4405A1B10643}" srcOrd="0" destOrd="0" parTransId="{5776929A-840E-4FED-8372-FE888481D267}" sibTransId="{584CDA3D-C77F-4031-B5C3-EE79F21E9AF5}"/>
    <dgm:cxn modelId="{334A93CF-41E0-40D3-AA83-21B4A7BA2D28}" srcId="{F19CCAC7-C7BB-471D-A25B-4405A1B10643}" destId="{E4096625-6EC5-4A91-906D-C3918188F97A}" srcOrd="0" destOrd="0" parTransId="{AB99D0F7-917E-436E-A4D6-8857B4B795CE}" sibTransId="{79D1BB20-A547-40DB-B06A-0483B68BAF58}"/>
    <dgm:cxn modelId="{B9E9941A-302F-4DA4-AA5B-831044AAE771}" srcId="{D3D0C640-A1F0-46A6-A9AF-2DF1051F0929}" destId="{C306DC1B-C78D-4AF1-83BC-3E3AD00F3D1E}" srcOrd="1" destOrd="0" parTransId="{87602D8A-1CBD-4AC9-B1BF-156854B7F31A}" sibTransId="{154035FE-570D-4DC3-9621-38E0C3FC83FD}"/>
    <dgm:cxn modelId="{8057BE7F-3A50-49ED-A7C7-8F270817E53D}" type="presOf" srcId="{186B385D-81B0-47D3-8628-FB43A7642710}" destId="{62A22C58-9CD2-4D43-8173-BA06A5726290}" srcOrd="0" destOrd="0" presId="urn:microsoft.com/office/officeart/2005/8/layout/hierarchy1"/>
    <dgm:cxn modelId="{4EC1D0EF-2296-48D8-ADE7-E127A5425FE8}" type="presOf" srcId="{61D1D7CB-580E-4D25-828E-29FF3295F767}" destId="{91F3783D-3560-4216-998F-94E606640EF5}" srcOrd="0" destOrd="0" presId="urn:microsoft.com/office/officeart/2005/8/layout/hierarchy1"/>
    <dgm:cxn modelId="{02B7D16A-783B-4FC7-B759-C3E9509EA274}" type="presOf" srcId="{C306DC1B-C78D-4AF1-83BC-3E3AD00F3D1E}" destId="{EA517F30-7AE0-4BC6-A982-3D15DD9D6C8B}" srcOrd="0" destOrd="0" presId="urn:microsoft.com/office/officeart/2005/8/layout/hierarchy1"/>
    <dgm:cxn modelId="{E6BBEB0A-36ED-48A7-9E09-3594C7EFE7A5}" type="presOf" srcId="{F89FD5AB-A763-434F-BC94-C5357A070815}" destId="{06F6DC8A-A153-4AC5-B3A1-3A7BF9615694}" srcOrd="0" destOrd="0" presId="urn:microsoft.com/office/officeart/2005/8/layout/hierarchy1"/>
    <dgm:cxn modelId="{CC41F4A7-ED89-423F-823F-9C1ADC0823FE}" srcId="{11D3D568-A550-42EF-99B5-4F3AE3E6E1A5}" destId="{7FBDE3F3-D2D3-4081-9964-B8B27A68C972}" srcOrd="0" destOrd="0" parTransId="{F89FD5AB-A763-434F-BC94-C5357A070815}" sibTransId="{D6AC91A8-5F2A-45A7-8CA7-8582DD8D8BB4}"/>
    <dgm:cxn modelId="{D62FB34E-2134-40A4-B5DB-FAA6189EC2C7}" type="presOf" srcId="{AB99D0F7-917E-436E-A4D6-8857B4B795CE}" destId="{952DF247-D535-43BD-B882-8063EA711BCC}" srcOrd="0" destOrd="0" presId="urn:microsoft.com/office/officeart/2005/8/layout/hierarchy1"/>
    <dgm:cxn modelId="{F2E4AA58-CA22-4451-82DF-130ADA5B2B66}" type="presOf" srcId="{CA6E6702-1382-48A5-A550-3E863852A2ED}" destId="{ABCF9E75-4506-4B5F-B50D-F47A87F05378}" srcOrd="0" destOrd="0" presId="urn:microsoft.com/office/officeart/2005/8/layout/hierarchy1"/>
    <dgm:cxn modelId="{2D7F25E4-8C15-4C66-B75F-896C1D3B99A3}" type="presOf" srcId="{11D3D568-A550-42EF-99B5-4F3AE3E6E1A5}" destId="{99DE6B76-5677-4B6D-A2A2-1BB70F7B6E9D}" srcOrd="0" destOrd="0" presId="urn:microsoft.com/office/officeart/2005/8/layout/hierarchy1"/>
    <dgm:cxn modelId="{E29E079D-9D80-4046-A67E-AB0A06C875CE}" type="presOf" srcId="{5F7B220E-D116-4BFC-99BA-2D5D0EEACE3C}" destId="{3D0C8000-1860-43CB-85B0-51816546F7F0}" srcOrd="0" destOrd="0" presId="urn:microsoft.com/office/officeart/2005/8/layout/hierarchy1"/>
    <dgm:cxn modelId="{3F7B87F6-F88D-4D08-92C2-4CC8C1A4E165}" type="presOf" srcId="{DC0D3043-6464-49F1-82D4-B3B7E0552353}" destId="{6786ED45-ABF5-4765-872F-97A54385DE0B}" srcOrd="0" destOrd="0" presId="urn:microsoft.com/office/officeart/2005/8/layout/hierarchy1"/>
    <dgm:cxn modelId="{1AF3CE90-E9B8-440C-81B4-090D858DDBF5}" srcId="{ECD66E16-AD2F-47AD-BA3E-C4E5BB7A70F3}" destId="{6F9D6155-B6F0-43F3-B7AD-9E9AF526AFC4}" srcOrd="0" destOrd="0" parTransId="{61D1D7CB-580E-4D25-828E-29FF3295F767}" sibTransId="{37E555BA-41CC-469C-BCCF-3E74A8FA8655}"/>
    <dgm:cxn modelId="{EBE19963-390A-46A6-9247-4B171F65A3E3}" type="presParOf" srcId="{ED212286-E60C-4CBB-8FE1-4380F26963FE}" destId="{956B203D-6ED3-4CB3-AA29-4555351A496F}" srcOrd="0" destOrd="0" presId="urn:microsoft.com/office/officeart/2005/8/layout/hierarchy1"/>
    <dgm:cxn modelId="{C6B834C1-2110-44F3-A627-B05695E2542B}" type="presParOf" srcId="{956B203D-6ED3-4CB3-AA29-4555351A496F}" destId="{827761DF-7119-40A2-82E1-3017E165C2BF}" srcOrd="0" destOrd="0" presId="urn:microsoft.com/office/officeart/2005/8/layout/hierarchy1"/>
    <dgm:cxn modelId="{81DE1BFC-5C8B-4C2D-9B68-A9F87EDE3E5F}" type="presParOf" srcId="{827761DF-7119-40A2-82E1-3017E165C2BF}" destId="{DD383D70-98F5-4B70-BF7D-3DF58799833C}" srcOrd="0" destOrd="0" presId="urn:microsoft.com/office/officeart/2005/8/layout/hierarchy1"/>
    <dgm:cxn modelId="{7AA0D5F0-DCFC-4F1A-9503-418179ED53DE}" type="presParOf" srcId="{827761DF-7119-40A2-82E1-3017E165C2BF}" destId="{E3AA2612-BF69-4C9E-B9EB-547031BB5BBA}" srcOrd="1" destOrd="0" presId="urn:microsoft.com/office/officeart/2005/8/layout/hierarchy1"/>
    <dgm:cxn modelId="{6892BC7D-D354-4C36-B6E5-AD9FD5BAEF97}" type="presParOf" srcId="{956B203D-6ED3-4CB3-AA29-4555351A496F}" destId="{AC68BBF0-EA45-42EC-B5F0-038538CA69FC}" srcOrd="1" destOrd="0" presId="urn:microsoft.com/office/officeart/2005/8/layout/hierarchy1"/>
    <dgm:cxn modelId="{6B59A892-877A-42BB-9BB8-EB53155FC290}" type="presParOf" srcId="{AC68BBF0-EA45-42EC-B5F0-038538CA69FC}" destId="{952DF247-D535-43BD-B882-8063EA711BCC}" srcOrd="0" destOrd="0" presId="urn:microsoft.com/office/officeart/2005/8/layout/hierarchy1"/>
    <dgm:cxn modelId="{AC46B35B-B4CE-4CBA-8D21-5FA2713C1547}" type="presParOf" srcId="{AC68BBF0-EA45-42EC-B5F0-038538CA69FC}" destId="{63C0A2E9-3FDF-4226-B416-3F47CA6B185D}" srcOrd="1" destOrd="0" presId="urn:microsoft.com/office/officeart/2005/8/layout/hierarchy1"/>
    <dgm:cxn modelId="{D8470ED5-7445-458D-BCB9-FE3B72963057}" type="presParOf" srcId="{63C0A2E9-3FDF-4226-B416-3F47CA6B185D}" destId="{2DC67991-6766-4683-8A9A-2DF0B3EBEF71}" srcOrd="0" destOrd="0" presId="urn:microsoft.com/office/officeart/2005/8/layout/hierarchy1"/>
    <dgm:cxn modelId="{D29B2E63-DE13-447F-88AF-587743013380}" type="presParOf" srcId="{2DC67991-6766-4683-8A9A-2DF0B3EBEF71}" destId="{57529732-01C2-4A23-ABF2-1F0AF75FC27E}" srcOrd="0" destOrd="0" presId="urn:microsoft.com/office/officeart/2005/8/layout/hierarchy1"/>
    <dgm:cxn modelId="{E8BFE489-7930-4B2E-A4D5-CC2928D4DB6D}" type="presParOf" srcId="{2DC67991-6766-4683-8A9A-2DF0B3EBEF71}" destId="{66CC6C4B-E7F2-4D2E-9543-9C353BBF733D}" srcOrd="1" destOrd="0" presId="urn:microsoft.com/office/officeart/2005/8/layout/hierarchy1"/>
    <dgm:cxn modelId="{7F105F57-2AB7-40F2-9D56-F5C4E481ED1D}" type="presParOf" srcId="{63C0A2E9-3FDF-4226-B416-3F47CA6B185D}" destId="{417BEC90-FDAF-4B83-8A37-504EB4C5A14A}" srcOrd="1" destOrd="0" presId="urn:microsoft.com/office/officeart/2005/8/layout/hierarchy1"/>
    <dgm:cxn modelId="{981E9B07-3BA0-4B5F-96C0-41028D45A8B3}" type="presParOf" srcId="{417BEC90-FDAF-4B83-8A37-504EB4C5A14A}" destId="{62A22C58-9CD2-4D43-8173-BA06A5726290}" srcOrd="0" destOrd="0" presId="urn:microsoft.com/office/officeart/2005/8/layout/hierarchy1"/>
    <dgm:cxn modelId="{4F5997E2-CD0F-4AED-A204-57B34A5B57D3}" type="presParOf" srcId="{417BEC90-FDAF-4B83-8A37-504EB4C5A14A}" destId="{6E48DF30-A18D-4C57-AA0D-00A2C7868780}" srcOrd="1" destOrd="0" presId="urn:microsoft.com/office/officeart/2005/8/layout/hierarchy1"/>
    <dgm:cxn modelId="{EAF624DA-6B62-4D06-B668-A52ECBCF549D}" type="presParOf" srcId="{6E48DF30-A18D-4C57-AA0D-00A2C7868780}" destId="{D050BCF1-3E09-4F73-824D-7D2C99F28E48}" srcOrd="0" destOrd="0" presId="urn:microsoft.com/office/officeart/2005/8/layout/hierarchy1"/>
    <dgm:cxn modelId="{A5D83395-430F-4DAE-90C8-809884BE8135}" type="presParOf" srcId="{D050BCF1-3E09-4F73-824D-7D2C99F28E48}" destId="{A93725DC-CDEB-42E2-8270-1A7F4D3F83B8}" srcOrd="0" destOrd="0" presId="urn:microsoft.com/office/officeart/2005/8/layout/hierarchy1"/>
    <dgm:cxn modelId="{5924790C-4E6B-4016-BD8D-AF1C7FCCE482}" type="presParOf" srcId="{D050BCF1-3E09-4F73-824D-7D2C99F28E48}" destId="{3D0C8000-1860-43CB-85B0-51816546F7F0}" srcOrd="1" destOrd="0" presId="urn:microsoft.com/office/officeart/2005/8/layout/hierarchy1"/>
    <dgm:cxn modelId="{8CB98F2E-7DAE-476B-9288-E78900E50A84}" type="presParOf" srcId="{6E48DF30-A18D-4C57-AA0D-00A2C7868780}" destId="{49C4A85E-2BBB-45E5-B4CB-9E23BC6E8551}" srcOrd="1" destOrd="0" presId="urn:microsoft.com/office/officeart/2005/8/layout/hierarchy1"/>
    <dgm:cxn modelId="{F942905A-AF90-46B8-A4C2-C8DD8B2337DE}" type="presParOf" srcId="{ED212286-E60C-4CBB-8FE1-4380F26963FE}" destId="{2E450CA5-1727-40B3-9676-3DE08DBEA33C}" srcOrd="1" destOrd="0" presId="urn:microsoft.com/office/officeart/2005/8/layout/hierarchy1"/>
    <dgm:cxn modelId="{E2175BD0-FD27-43EF-9641-3C2AE26D3BEC}" type="presParOf" srcId="{2E450CA5-1727-40B3-9676-3DE08DBEA33C}" destId="{B8BCE8D2-ADED-4273-B8C3-636CACB49CB9}" srcOrd="0" destOrd="0" presId="urn:microsoft.com/office/officeart/2005/8/layout/hierarchy1"/>
    <dgm:cxn modelId="{9B573F8D-3674-4466-BE2C-42AA16868F3C}" type="presParOf" srcId="{B8BCE8D2-ADED-4273-B8C3-636CACB49CB9}" destId="{42B536CA-E6DE-4A26-95FD-F0D68FA603A2}" srcOrd="0" destOrd="0" presId="urn:microsoft.com/office/officeart/2005/8/layout/hierarchy1"/>
    <dgm:cxn modelId="{4B39F959-189A-4DCF-9482-F0F706454042}" type="presParOf" srcId="{B8BCE8D2-ADED-4273-B8C3-636CACB49CB9}" destId="{EA517F30-7AE0-4BC6-A982-3D15DD9D6C8B}" srcOrd="1" destOrd="0" presId="urn:microsoft.com/office/officeart/2005/8/layout/hierarchy1"/>
    <dgm:cxn modelId="{98C1E60B-B7B0-4844-8F02-6CE362B60BE6}" type="presParOf" srcId="{2E450CA5-1727-40B3-9676-3DE08DBEA33C}" destId="{4BEC5B6B-4F67-4B9F-902E-E93E04C6B978}" srcOrd="1" destOrd="0" presId="urn:microsoft.com/office/officeart/2005/8/layout/hierarchy1"/>
    <dgm:cxn modelId="{C9916346-99D4-4B86-B6CD-CEA6740A51FF}" type="presParOf" srcId="{4BEC5B6B-4F67-4B9F-902E-E93E04C6B978}" destId="{38E5F737-6120-409D-BBD3-2752792E4BD6}" srcOrd="0" destOrd="0" presId="urn:microsoft.com/office/officeart/2005/8/layout/hierarchy1"/>
    <dgm:cxn modelId="{75F2A3A2-18B1-4D02-9C73-237C49DB4C05}" type="presParOf" srcId="{4BEC5B6B-4F67-4B9F-902E-E93E04C6B978}" destId="{D24125EF-439C-47EE-963E-2CB438B5B5C7}" srcOrd="1" destOrd="0" presId="urn:microsoft.com/office/officeart/2005/8/layout/hierarchy1"/>
    <dgm:cxn modelId="{0EB42B2B-A3B9-43FA-912F-5A00AB793BCD}" type="presParOf" srcId="{D24125EF-439C-47EE-963E-2CB438B5B5C7}" destId="{79C24E6D-27E4-4865-B159-EAC6BAB9AC5E}" srcOrd="0" destOrd="0" presId="urn:microsoft.com/office/officeart/2005/8/layout/hierarchy1"/>
    <dgm:cxn modelId="{08AA433C-A406-4D56-B5E2-F9F96784E933}" type="presParOf" srcId="{79C24E6D-27E4-4865-B159-EAC6BAB9AC5E}" destId="{87B825AE-8538-4FCC-B4BB-54A8F3A91880}" srcOrd="0" destOrd="0" presId="urn:microsoft.com/office/officeart/2005/8/layout/hierarchy1"/>
    <dgm:cxn modelId="{A439A710-1D78-4D7C-AA74-93AECE18EFB9}" type="presParOf" srcId="{79C24E6D-27E4-4865-B159-EAC6BAB9AC5E}" destId="{3F61CFB2-2707-4C5F-B1F5-4E86C6FA1CB2}" srcOrd="1" destOrd="0" presId="urn:microsoft.com/office/officeart/2005/8/layout/hierarchy1"/>
    <dgm:cxn modelId="{BAFAC532-5E54-40F1-90C9-584B493B4DF5}" type="presParOf" srcId="{D24125EF-439C-47EE-963E-2CB438B5B5C7}" destId="{00B20BEF-E3A0-47F9-AB48-F678F2035F82}" srcOrd="1" destOrd="0" presId="urn:microsoft.com/office/officeart/2005/8/layout/hierarchy1"/>
    <dgm:cxn modelId="{47CB36A3-1C07-4BEF-998E-2CA0509A03B3}" type="presParOf" srcId="{00B20BEF-E3A0-47F9-AB48-F678F2035F82}" destId="{91F3783D-3560-4216-998F-94E606640EF5}" srcOrd="0" destOrd="0" presId="urn:microsoft.com/office/officeart/2005/8/layout/hierarchy1"/>
    <dgm:cxn modelId="{77939FA5-DC47-499E-A6D6-65D9BC075145}" type="presParOf" srcId="{00B20BEF-E3A0-47F9-AB48-F678F2035F82}" destId="{A982C94D-5F5C-49F7-AFA7-748F1405C41D}" srcOrd="1" destOrd="0" presId="urn:microsoft.com/office/officeart/2005/8/layout/hierarchy1"/>
    <dgm:cxn modelId="{3F2D96B0-4239-4860-9499-1EE95B0D5DFC}" type="presParOf" srcId="{A982C94D-5F5C-49F7-AFA7-748F1405C41D}" destId="{827F49B9-10C1-443F-B574-68185E9946E1}" srcOrd="0" destOrd="0" presId="urn:microsoft.com/office/officeart/2005/8/layout/hierarchy1"/>
    <dgm:cxn modelId="{00B7F70D-5C27-4FEC-9EEF-154C8C1916A4}" type="presParOf" srcId="{827F49B9-10C1-443F-B574-68185E9946E1}" destId="{9DC69F36-C11C-4811-A056-68DF3EEBCBA8}" srcOrd="0" destOrd="0" presId="urn:microsoft.com/office/officeart/2005/8/layout/hierarchy1"/>
    <dgm:cxn modelId="{0560D9DD-9611-4B90-9A5E-29B6FC02AC18}" type="presParOf" srcId="{827F49B9-10C1-443F-B574-68185E9946E1}" destId="{427118E0-97B9-4D78-A635-EB1C67C380CA}" srcOrd="1" destOrd="0" presId="urn:microsoft.com/office/officeart/2005/8/layout/hierarchy1"/>
    <dgm:cxn modelId="{528555B5-5E65-4C19-A117-2BD9A4802058}" type="presParOf" srcId="{A982C94D-5F5C-49F7-AFA7-748F1405C41D}" destId="{F9DC5CDD-5AB5-4B30-9405-CD46B58C8903}" srcOrd="1" destOrd="0" presId="urn:microsoft.com/office/officeart/2005/8/layout/hierarchy1"/>
    <dgm:cxn modelId="{74E1BCF4-DEF6-4682-BB7A-EEA423FDA82F}" type="presParOf" srcId="{ED212286-E60C-4CBB-8FE1-4380F26963FE}" destId="{F6DDE41E-88E1-4053-AD00-3D06EA0689C0}" srcOrd="2" destOrd="0" presId="urn:microsoft.com/office/officeart/2005/8/layout/hierarchy1"/>
    <dgm:cxn modelId="{54C2835B-784F-4D91-8224-D6F0D96408C5}" type="presParOf" srcId="{F6DDE41E-88E1-4053-AD00-3D06EA0689C0}" destId="{0F10632C-F8DF-457E-828A-E4E46EADDE65}" srcOrd="0" destOrd="0" presId="urn:microsoft.com/office/officeart/2005/8/layout/hierarchy1"/>
    <dgm:cxn modelId="{E5D36333-549E-4DA7-AD55-904C8E301E17}" type="presParOf" srcId="{0F10632C-F8DF-457E-828A-E4E46EADDE65}" destId="{9329079E-CE8E-42F8-BCDC-54538D9607D0}" srcOrd="0" destOrd="0" presId="urn:microsoft.com/office/officeart/2005/8/layout/hierarchy1"/>
    <dgm:cxn modelId="{AC4086B7-F2C3-4378-A006-9351D7DC5158}" type="presParOf" srcId="{0F10632C-F8DF-457E-828A-E4E46EADDE65}" destId="{ABCF9E75-4506-4B5F-B50D-F47A87F05378}" srcOrd="1" destOrd="0" presId="urn:microsoft.com/office/officeart/2005/8/layout/hierarchy1"/>
    <dgm:cxn modelId="{FF8EC532-C0A8-4A74-9D12-EABF02D24CA3}" type="presParOf" srcId="{F6DDE41E-88E1-4053-AD00-3D06EA0689C0}" destId="{9F0B35CD-8104-4EFC-AF32-4124CC4BD81B}" srcOrd="1" destOrd="0" presId="urn:microsoft.com/office/officeart/2005/8/layout/hierarchy1"/>
    <dgm:cxn modelId="{EF3BCBD9-C703-449E-AA5F-3E7651FA704A}" type="presParOf" srcId="{9F0B35CD-8104-4EFC-AF32-4124CC4BD81B}" destId="{6786ED45-ABF5-4765-872F-97A54385DE0B}" srcOrd="0" destOrd="0" presId="urn:microsoft.com/office/officeart/2005/8/layout/hierarchy1"/>
    <dgm:cxn modelId="{07ABCBFC-6065-42CD-AE31-73A3DF084C02}" type="presParOf" srcId="{9F0B35CD-8104-4EFC-AF32-4124CC4BD81B}" destId="{27120957-1292-4849-A234-F3DD19F86901}" srcOrd="1" destOrd="0" presId="urn:microsoft.com/office/officeart/2005/8/layout/hierarchy1"/>
    <dgm:cxn modelId="{C7F72964-B77C-4768-954B-3104DFFB606B}" type="presParOf" srcId="{27120957-1292-4849-A234-F3DD19F86901}" destId="{ABACA913-4785-4B15-812E-60FCF9A9D65F}" srcOrd="0" destOrd="0" presId="urn:microsoft.com/office/officeart/2005/8/layout/hierarchy1"/>
    <dgm:cxn modelId="{7214CE19-AB11-4CDC-ABEF-8B9F5E856F9B}" type="presParOf" srcId="{ABACA913-4785-4B15-812E-60FCF9A9D65F}" destId="{1D624F4E-9AE8-47BD-BE05-9CEE86F2FDD0}" srcOrd="0" destOrd="0" presId="urn:microsoft.com/office/officeart/2005/8/layout/hierarchy1"/>
    <dgm:cxn modelId="{F9D6110F-1946-4DFD-B49A-96F579C80A2E}" type="presParOf" srcId="{ABACA913-4785-4B15-812E-60FCF9A9D65F}" destId="{99DE6B76-5677-4B6D-A2A2-1BB70F7B6E9D}" srcOrd="1" destOrd="0" presId="urn:microsoft.com/office/officeart/2005/8/layout/hierarchy1"/>
    <dgm:cxn modelId="{EB826F8E-C559-4E16-B741-38F2D13AD587}" type="presParOf" srcId="{27120957-1292-4849-A234-F3DD19F86901}" destId="{1379CECB-475C-42CD-B044-47D571B2C8B7}" srcOrd="1" destOrd="0" presId="urn:microsoft.com/office/officeart/2005/8/layout/hierarchy1"/>
    <dgm:cxn modelId="{521BD5D8-E4C4-4FD3-9C8B-5C3E6EC6F416}" type="presParOf" srcId="{1379CECB-475C-42CD-B044-47D571B2C8B7}" destId="{06F6DC8A-A153-4AC5-B3A1-3A7BF9615694}" srcOrd="0" destOrd="0" presId="urn:microsoft.com/office/officeart/2005/8/layout/hierarchy1"/>
    <dgm:cxn modelId="{D1DB5036-E703-4209-BA6C-518C8D4BBD5D}" type="presParOf" srcId="{1379CECB-475C-42CD-B044-47D571B2C8B7}" destId="{DC25CE7D-544F-45E9-876E-1424BEEC5429}" srcOrd="1" destOrd="0" presId="urn:microsoft.com/office/officeart/2005/8/layout/hierarchy1"/>
    <dgm:cxn modelId="{A675BE28-2CDC-4051-A3AD-14F6B17BCD91}" type="presParOf" srcId="{DC25CE7D-544F-45E9-876E-1424BEEC5429}" destId="{CB61B627-D2A9-4B32-B485-827EEBED1581}" srcOrd="0" destOrd="0" presId="urn:microsoft.com/office/officeart/2005/8/layout/hierarchy1"/>
    <dgm:cxn modelId="{364D7C7E-5698-411C-B254-6E9F8E2B2EF4}" type="presParOf" srcId="{CB61B627-D2A9-4B32-B485-827EEBED1581}" destId="{CC5F1DA5-3857-4D9F-B8A9-37E3AB37DDCD}" srcOrd="0" destOrd="0" presId="urn:microsoft.com/office/officeart/2005/8/layout/hierarchy1"/>
    <dgm:cxn modelId="{A534B4A8-1997-457E-850C-248FECC8014F}" type="presParOf" srcId="{CB61B627-D2A9-4B32-B485-827EEBED1581}" destId="{9DAA5E7B-886D-488C-AB0B-49E5AC95D3D6}" srcOrd="1" destOrd="0" presId="urn:microsoft.com/office/officeart/2005/8/layout/hierarchy1"/>
    <dgm:cxn modelId="{646203BD-9C24-492A-A2EC-9B262F60A52A}" type="presParOf" srcId="{DC25CE7D-544F-45E9-876E-1424BEEC5429}" destId="{0FF830B5-9DB1-463F-8F7A-C000AEA48C78}" srcOrd="1" destOrd="0" presId="urn:microsoft.com/office/officeart/2005/8/layout/hierarchy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F6DC8A-A153-4AC5-B3A1-3A7BF9615694}">
      <dsp:nvSpPr>
        <dsp:cNvPr id="0" name=""/>
        <dsp:cNvSpPr/>
      </dsp:nvSpPr>
      <dsp:spPr>
        <a:xfrm>
          <a:off x="5824788" y="2713067"/>
          <a:ext cx="91440" cy="505093"/>
        </a:xfrm>
        <a:custGeom>
          <a:avLst/>
          <a:gdLst/>
          <a:ahLst/>
          <a:cxnLst/>
          <a:rect l="0" t="0" r="0" b="0"/>
          <a:pathLst>
            <a:path>
              <a:moveTo>
                <a:pt x="45720" y="0"/>
              </a:moveTo>
              <a:lnTo>
                <a:pt x="45720" y="5050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86ED45-ABF5-4765-872F-97A54385DE0B}">
      <dsp:nvSpPr>
        <dsp:cNvPr id="0" name=""/>
        <dsp:cNvSpPr/>
      </dsp:nvSpPr>
      <dsp:spPr>
        <a:xfrm>
          <a:off x="5824788" y="1105161"/>
          <a:ext cx="91440" cy="505093"/>
        </a:xfrm>
        <a:custGeom>
          <a:avLst/>
          <a:gdLst/>
          <a:ahLst/>
          <a:cxnLst/>
          <a:rect l="0" t="0" r="0" b="0"/>
          <a:pathLst>
            <a:path>
              <a:moveTo>
                <a:pt x="45720" y="0"/>
              </a:moveTo>
              <a:lnTo>
                <a:pt x="45720" y="5050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F3783D-3560-4216-998F-94E606640EF5}">
      <dsp:nvSpPr>
        <dsp:cNvPr id="0" name=""/>
        <dsp:cNvSpPr/>
      </dsp:nvSpPr>
      <dsp:spPr>
        <a:xfrm>
          <a:off x="3702139" y="2713067"/>
          <a:ext cx="91440" cy="505093"/>
        </a:xfrm>
        <a:custGeom>
          <a:avLst/>
          <a:gdLst/>
          <a:ahLst/>
          <a:cxnLst/>
          <a:rect l="0" t="0" r="0" b="0"/>
          <a:pathLst>
            <a:path>
              <a:moveTo>
                <a:pt x="45720" y="0"/>
              </a:moveTo>
              <a:lnTo>
                <a:pt x="45720" y="5050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E5F737-6120-409D-BBD3-2752792E4BD6}">
      <dsp:nvSpPr>
        <dsp:cNvPr id="0" name=""/>
        <dsp:cNvSpPr/>
      </dsp:nvSpPr>
      <dsp:spPr>
        <a:xfrm>
          <a:off x="3702139" y="1105161"/>
          <a:ext cx="91440" cy="505093"/>
        </a:xfrm>
        <a:custGeom>
          <a:avLst/>
          <a:gdLst/>
          <a:ahLst/>
          <a:cxnLst/>
          <a:rect l="0" t="0" r="0" b="0"/>
          <a:pathLst>
            <a:path>
              <a:moveTo>
                <a:pt x="45720" y="0"/>
              </a:moveTo>
              <a:lnTo>
                <a:pt x="45720" y="5050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A22C58-9CD2-4D43-8173-BA06A5726290}">
      <dsp:nvSpPr>
        <dsp:cNvPr id="0" name=""/>
        <dsp:cNvSpPr/>
      </dsp:nvSpPr>
      <dsp:spPr>
        <a:xfrm>
          <a:off x="1579491" y="2713067"/>
          <a:ext cx="91440" cy="505093"/>
        </a:xfrm>
        <a:custGeom>
          <a:avLst/>
          <a:gdLst/>
          <a:ahLst/>
          <a:cxnLst/>
          <a:rect l="0" t="0" r="0" b="0"/>
          <a:pathLst>
            <a:path>
              <a:moveTo>
                <a:pt x="45720" y="0"/>
              </a:moveTo>
              <a:lnTo>
                <a:pt x="45720" y="50509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2DF247-D535-43BD-B882-8063EA711BCC}">
      <dsp:nvSpPr>
        <dsp:cNvPr id="0" name=""/>
        <dsp:cNvSpPr/>
      </dsp:nvSpPr>
      <dsp:spPr>
        <a:xfrm>
          <a:off x="1579491" y="1105161"/>
          <a:ext cx="91440" cy="505093"/>
        </a:xfrm>
        <a:custGeom>
          <a:avLst/>
          <a:gdLst/>
          <a:ahLst/>
          <a:cxnLst/>
          <a:rect l="0" t="0" r="0" b="0"/>
          <a:pathLst>
            <a:path>
              <a:moveTo>
                <a:pt x="45720" y="0"/>
              </a:moveTo>
              <a:lnTo>
                <a:pt x="45720" y="50509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383D70-98F5-4B70-BF7D-3DF58799833C}">
      <dsp:nvSpPr>
        <dsp:cNvPr id="0" name=""/>
        <dsp:cNvSpPr/>
      </dsp:nvSpPr>
      <dsp:spPr>
        <a:xfrm>
          <a:off x="756855" y="2349"/>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AA2612-BF69-4C9E-B9EB-547031BB5BBA}">
      <dsp:nvSpPr>
        <dsp:cNvPr id="0" name=""/>
        <dsp:cNvSpPr/>
      </dsp:nvSpPr>
      <dsp:spPr>
        <a:xfrm>
          <a:off x="949823" y="185668"/>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b="1" kern="1200" dirty="0" err="1" smtClean="0"/>
            <a:t>תוס</a:t>
          </a:r>
          <a:r>
            <a:rPr lang="he-IL" sz="1300" b="1" kern="1200" dirty="0" smtClean="0"/>
            <a:t>'</a:t>
          </a:r>
          <a:r>
            <a:rPr lang="he-IL" sz="1300" b="0" kern="1200" dirty="0" smtClean="0"/>
            <a:t>: הרובד הבסיסי באישות – חיי האישות.</a:t>
          </a:r>
        </a:p>
        <a:p>
          <a:pPr lvl="0" algn="ctr" defTabSz="577850" rtl="1">
            <a:lnSpc>
              <a:spcPct val="90000"/>
            </a:lnSpc>
            <a:spcBef>
              <a:spcPct val="0"/>
            </a:spcBef>
            <a:spcAft>
              <a:spcPct val="35000"/>
            </a:spcAft>
          </a:pPr>
          <a:r>
            <a:rPr lang="he-IL" sz="1300" b="0" kern="1200" dirty="0" smtClean="0"/>
            <a:t>הרובד הנוסף באישות – החלת איסור על כל העולם באישה. </a:t>
          </a:r>
          <a:endParaRPr lang="he-IL" sz="1300" b="1" kern="1200" dirty="0"/>
        </a:p>
      </dsp:txBody>
      <dsp:txXfrm>
        <a:off x="982123" y="217968"/>
        <a:ext cx="1672112" cy="1038212"/>
      </dsp:txXfrm>
    </dsp:sp>
    <dsp:sp modelId="{57529732-01C2-4A23-ABF2-1F0AF75FC27E}">
      <dsp:nvSpPr>
        <dsp:cNvPr id="0" name=""/>
        <dsp:cNvSpPr/>
      </dsp:nvSpPr>
      <dsp:spPr>
        <a:xfrm>
          <a:off x="756855" y="1610255"/>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CC6C4B-E7F2-4D2E-9543-9C353BBF733D}">
      <dsp:nvSpPr>
        <dsp:cNvPr id="0" name=""/>
        <dsp:cNvSpPr/>
      </dsp:nvSpPr>
      <dsp:spPr>
        <a:xfrm>
          <a:off x="949823" y="1793575"/>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kern="1200" dirty="0" smtClean="0"/>
            <a:t>מעשה הקידושין הוא מעשה איסורי (מעשה </a:t>
          </a:r>
          <a:r>
            <a:rPr lang="he-IL" sz="1300" kern="1200" dirty="0" err="1" smtClean="0"/>
            <a:t>הפלאה</a:t>
          </a:r>
          <a:r>
            <a:rPr lang="he-IL" sz="1300" kern="1200" dirty="0" smtClean="0"/>
            <a:t>)</a:t>
          </a:r>
          <a:endParaRPr lang="he-IL" sz="1300" kern="1200" dirty="0"/>
        </a:p>
      </dsp:txBody>
      <dsp:txXfrm>
        <a:off x="982123" y="1825875"/>
        <a:ext cx="1672112" cy="1038212"/>
      </dsp:txXfrm>
    </dsp:sp>
    <dsp:sp modelId="{A93725DC-CDEB-42E2-8270-1A7F4D3F83B8}">
      <dsp:nvSpPr>
        <dsp:cNvPr id="0" name=""/>
        <dsp:cNvSpPr/>
      </dsp:nvSpPr>
      <dsp:spPr>
        <a:xfrm>
          <a:off x="756855" y="3218161"/>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0C8000-1860-43CB-85B0-51816546F7F0}">
      <dsp:nvSpPr>
        <dsp:cNvPr id="0" name=""/>
        <dsp:cNvSpPr/>
      </dsp:nvSpPr>
      <dsp:spPr>
        <a:xfrm>
          <a:off x="949823" y="3401481"/>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kern="1200" dirty="0" smtClean="0"/>
            <a:t>מעשה הקידושין אינו מעשה קניין</a:t>
          </a:r>
          <a:endParaRPr lang="he-IL" sz="1300" kern="1200" dirty="0"/>
        </a:p>
      </dsp:txBody>
      <dsp:txXfrm>
        <a:off x="982123" y="3433781"/>
        <a:ext cx="1672112" cy="1038212"/>
      </dsp:txXfrm>
    </dsp:sp>
    <dsp:sp modelId="{42B536CA-E6DE-4A26-95FD-F0D68FA603A2}">
      <dsp:nvSpPr>
        <dsp:cNvPr id="0" name=""/>
        <dsp:cNvSpPr/>
      </dsp:nvSpPr>
      <dsp:spPr>
        <a:xfrm>
          <a:off x="2879503" y="2349"/>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517F30-7AE0-4BC6-A982-3D15DD9D6C8B}">
      <dsp:nvSpPr>
        <dsp:cNvPr id="0" name=""/>
        <dsp:cNvSpPr/>
      </dsp:nvSpPr>
      <dsp:spPr>
        <a:xfrm>
          <a:off x="3072471" y="185668"/>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b="1" kern="1200" dirty="0" smtClean="0"/>
            <a:t>רמב"ם</a:t>
          </a:r>
          <a:r>
            <a:rPr lang="he-IL" sz="1300" kern="1200" dirty="0" smtClean="0"/>
            <a:t>: אישות =מציאות פיזית, חיי אישות</a:t>
          </a:r>
          <a:endParaRPr lang="he-IL" sz="1300" kern="1200" dirty="0"/>
        </a:p>
      </dsp:txBody>
      <dsp:txXfrm>
        <a:off x="3104771" y="217968"/>
        <a:ext cx="1672112" cy="1038212"/>
      </dsp:txXfrm>
    </dsp:sp>
    <dsp:sp modelId="{87B825AE-8538-4FCC-B4BB-54A8F3A91880}">
      <dsp:nvSpPr>
        <dsp:cNvPr id="0" name=""/>
        <dsp:cNvSpPr/>
      </dsp:nvSpPr>
      <dsp:spPr>
        <a:xfrm>
          <a:off x="2879503" y="1610255"/>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61CFB2-2707-4C5F-B1F5-4E86C6FA1CB2}">
      <dsp:nvSpPr>
        <dsp:cNvPr id="0" name=""/>
        <dsp:cNvSpPr/>
      </dsp:nvSpPr>
      <dsp:spPr>
        <a:xfrm>
          <a:off x="3072471" y="1793575"/>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b="0" kern="1200" dirty="0" smtClean="0"/>
            <a:t>מעשה הקידושין הוא מעשה קניין שיש להקדים לאישות</a:t>
          </a:r>
          <a:endParaRPr lang="he-IL" sz="1300" b="0" kern="1200" dirty="0"/>
        </a:p>
      </dsp:txBody>
      <dsp:txXfrm>
        <a:off x="3104771" y="1825875"/>
        <a:ext cx="1672112" cy="1038212"/>
      </dsp:txXfrm>
    </dsp:sp>
    <dsp:sp modelId="{9DC69F36-C11C-4811-A056-68DF3EEBCBA8}">
      <dsp:nvSpPr>
        <dsp:cNvPr id="0" name=""/>
        <dsp:cNvSpPr/>
      </dsp:nvSpPr>
      <dsp:spPr>
        <a:xfrm>
          <a:off x="2879503" y="3218161"/>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7118E0-97B9-4D78-A635-EB1C67C380CA}">
      <dsp:nvSpPr>
        <dsp:cNvPr id="0" name=""/>
        <dsp:cNvSpPr/>
      </dsp:nvSpPr>
      <dsp:spPr>
        <a:xfrm>
          <a:off x="3072471" y="3401481"/>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b="0" kern="1200" dirty="0" smtClean="0"/>
            <a:t>קידושין – קניין המבטא את ייחוד האישה לבעלה</a:t>
          </a:r>
          <a:endParaRPr lang="he-IL" sz="1300" b="0" kern="1200" dirty="0"/>
        </a:p>
      </dsp:txBody>
      <dsp:txXfrm>
        <a:off x="3104771" y="3433781"/>
        <a:ext cx="1672112" cy="1038212"/>
      </dsp:txXfrm>
    </dsp:sp>
    <dsp:sp modelId="{9329079E-CE8E-42F8-BCDC-54538D9607D0}">
      <dsp:nvSpPr>
        <dsp:cNvPr id="0" name=""/>
        <dsp:cNvSpPr/>
      </dsp:nvSpPr>
      <dsp:spPr>
        <a:xfrm>
          <a:off x="5002152" y="2349"/>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CF9E75-4506-4B5F-B50D-F47A87F05378}">
      <dsp:nvSpPr>
        <dsp:cNvPr id="0" name=""/>
        <dsp:cNvSpPr/>
      </dsp:nvSpPr>
      <dsp:spPr>
        <a:xfrm>
          <a:off x="5195120" y="185668"/>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b="1" kern="1200" dirty="0" smtClean="0"/>
            <a:t>רמב"ן</a:t>
          </a:r>
          <a:r>
            <a:rPr lang="he-IL" sz="1300" kern="1200" dirty="0" smtClean="0"/>
            <a:t>: אישות – חלות הלכתית</a:t>
          </a:r>
          <a:endParaRPr lang="he-IL" sz="1300" kern="1200" dirty="0"/>
        </a:p>
      </dsp:txBody>
      <dsp:txXfrm>
        <a:off x="5227420" y="217968"/>
        <a:ext cx="1672112" cy="1038212"/>
      </dsp:txXfrm>
    </dsp:sp>
    <dsp:sp modelId="{1D624F4E-9AE8-47BD-BE05-9CEE86F2FDD0}">
      <dsp:nvSpPr>
        <dsp:cNvPr id="0" name=""/>
        <dsp:cNvSpPr/>
      </dsp:nvSpPr>
      <dsp:spPr>
        <a:xfrm>
          <a:off x="5002152" y="1610255"/>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DE6B76-5677-4B6D-A2A2-1BB70F7B6E9D}">
      <dsp:nvSpPr>
        <dsp:cNvPr id="0" name=""/>
        <dsp:cNvSpPr/>
      </dsp:nvSpPr>
      <dsp:spPr>
        <a:xfrm>
          <a:off x="5195120" y="1793575"/>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kern="1200" dirty="0" smtClean="0"/>
            <a:t>מעשה הקידושין הוא מעשה קניין המחיל את חלות האישות</a:t>
          </a:r>
          <a:endParaRPr lang="he-IL" sz="1300" kern="1200" dirty="0"/>
        </a:p>
      </dsp:txBody>
      <dsp:txXfrm>
        <a:off x="5227420" y="1825875"/>
        <a:ext cx="1672112" cy="1038212"/>
      </dsp:txXfrm>
    </dsp:sp>
    <dsp:sp modelId="{CC5F1DA5-3857-4D9F-B8A9-37E3AB37DDCD}">
      <dsp:nvSpPr>
        <dsp:cNvPr id="0" name=""/>
        <dsp:cNvSpPr/>
      </dsp:nvSpPr>
      <dsp:spPr>
        <a:xfrm>
          <a:off x="5002152" y="3218161"/>
          <a:ext cx="1736712" cy="110281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AA5E7B-886D-488C-AB0B-49E5AC95D3D6}">
      <dsp:nvSpPr>
        <dsp:cNvPr id="0" name=""/>
        <dsp:cNvSpPr/>
      </dsp:nvSpPr>
      <dsp:spPr>
        <a:xfrm>
          <a:off x="5195120" y="3401481"/>
          <a:ext cx="1736712" cy="110281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1">
            <a:lnSpc>
              <a:spcPct val="90000"/>
            </a:lnSpc>
            <a:spcBef>
              <a:spcPct val="0"/>
            </a:spcBef>
            <a:spcAft>
              <a:spcPct val="35000"/>
            </a:spcAft>
          </a:pPr>
          <a:r>
            <a:rPr lang="he-IL" sz="1300" kern="1200" dirty="0" smtClean="0"/>
            <a:t>קידושין – 'קניין איסור'</a:t>
          </a:r>
          <a:endParaRPr lang="he-IL" sz="1300" kern="1200" dirty="0"/>
        </a:p>
      </dsp:txBody>
      <dsp:txXfrm>
        <a:off x="5227420" y="3433781"/>
        <a:ext cx="1672112" cy="103821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914400" y="2130426"/>
            <a:ext cx="103632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4076294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471531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963084" y="4406901"/>
            <a:ext cx="103632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2152849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429752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8" name="מציין מיקום של כותרת תחתונה 7"/>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9" name="מציין מיקום של מספר שקופית 8"/>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3508100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4" name="מציין מיקום של כותרת תחתונה 3"/>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מספר שקופית 4"/>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990845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3" name="מציין מיקום של כותרת תחתונה 2"/>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4" name="מציין מיקום של מספר שקופית 3"/>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2483471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609601" y="273050"/>
            <a:ext cx="4011084"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2827759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2389717" y="4800600"/>
            <a:ext cx="73152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כותרת תחתונה 5"/>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7" name="מציין מיקום של מספר שקופית 6"/>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3160290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1899314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839200" y="274639"/>
            <a:ext cx="27432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609600" y="274639"/>
            <a:ext cx="80264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1861123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609600" y="274638"/>
            <a:ext cx="109728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609600" y="1600201"/>
            <a:ext cx="109728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737600" y="6356351"/>
            <a:ext cx="28448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pPr marL="0" marR="0" lvl="0" indent="0" algn="r" defTabSz="914400" rtl="1" eaLnBrk="1" fontAlgn="auto" latinLnBrk="0" hangingPunct="1">
              <a:lnSpc>
                <a:spcPct val="100000"/>
              </a:lnSpc>
              <a:spcBef>
                <a:spcPts val="0"/>
              </a:spcBef>
              <a:spcAft>
                <a:spcPts val="0"/>
              </a:spcAft>
              <a:buClrTx/>
              <a:buSzTx/>
              <a:buFontTx/>
              <a:buNone/>
              <a:tabLst/>
              <a:defRPr/>
            </a:pPr>
            <a:fld id="{BD0B0CEF-F7B1-4281-82D4-208FB4A04CB9}" type="datetimeFigureOut">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r" defTabSz="914400" rtl="1" eaLnBrk="1" fontAlgn="auto" latinLnBrk="0" hangingPunct="1">
                <a:lnSpc>
                  <a:spcPct val="100000"/>
                </a:lnSpc>
                <a:spcBef>
                  <a:spcPts val="0"/>
                </a:spcBef>
                <a:spcAft>
                  <a:spcPts val="0"/>
                </a:spcAft>
                <a:buClrTx/>
                <a:buSzTx/>
                <a:buFontTx/>
                <a:buNone/>
                <a:tabLst/>
                <a:defRPr/>
              </a:pPr>
              <a:t>כ"ד/אלול/תשפ"ד</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5" name="מציין מיקום של כותרת תחתונה 4"/>
          <p:cNvSpPr>
            <a:spLocks noGrp="1"/>
          </p:cNvSpPr>
          <p:nvPr>
            <p:ph type="ftr" sz="quarter" idx="3"/>
          </p:nvPr>
        </p:nvSpPr>
        <p:spPr>
          <a:xfrm>
            <a:off x="4165600" y="6356351"/>
            <a:ext cx="3860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
        <p:nvSpPr>
          <p:cNvPr id="6" name="מציין מיקום של מספר שקופית 5"/>
          <p:cNvSpPr>
            <a:spLocks noGrp="1"/>
          </p:cNvSpPr>
          <p:nvPr>
            <p:ph type="sldNum" sz="quarter" idx="4"/>
          </p:nvPr>
        </p:nvSpPr>
        <p:spPr>
          <a:xfrm>
            <a:off x="609600" y="6356351"/>
            <a:ext cx="28448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pPr marL="0" marR="0" lvl="0" indent="0" algn="l" defTabSz="914400" rtl="1" eaLnBrk="1" fontAlgn="auto" latinLnBrk="0" hangingPunct="1">
              <a:lnSpc>
                <a:spcPct val="100000"/>
              </a:lnSpc>
              <a:spcBef>
                <a:spcPts val="0"/>
              </a:spcBef>
              <a:spcAft>
                <a:spcPts val="0"/>
              </a:spcAft>
              <a:buClrTx/>
              <a:buSzTx/>
              <a:buFontTx/>
              <a:buNone/>
              <a:tabLst/>
              <a:defRPr/>
            </a:pPr>
            <a:fld id="{63622275-B796-4AF3-B45E-711E3E9B1E67}" type="slidenum">
              <a:rPr kumimoji="0" lang="he-IL" sz="1200" b="0" i="0" u="none" strike="noStrike" kern="1200" cap="none" spc="0" normalizeH="0" baseline="0" noProof="0" smtClean="0">
                <a:ln>
                  <a:noFill/>
                </a:ln>
                <a:solidFill>
                  <a:prstClr val="black">
                    <a:tint val="75000"/>
                  </a:prstClr>
                </a:solidFill>
                <a:effectLst/>
                <a:uLnTx/>
                <a:uFillTx/>
                <a:latin typeface="Calibri"/>
                <a:ea typeface="+mn-ea"/>
                <a:cs typeface="Narkisim"/>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a:ea typeface="+mn-ea"/>
              <a:cs typeface="Narkisim"/>
            </a:endParaRPr>
          </a:p>
        </p:txBody>
      </p:sp>
    </p:spTree>
    <p:extLst>
      <p:ext uri="{BB962C8B-B14F-4D97-AF65-F5344CB8AC3E}">
        <p14:creationId xmlns:p14="http://schemas.microsoft.com/office/powerpoint/2010/main" val="161210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207568" y="188641"/>
            <a:ext cx="7772400" cy="1470025"/>
          </a:xfrm>
        </p:spPr>
        <p:txBody>
          <a:bodyPr/>
          <a:lstStyle/>
          <a:p>
            <a:r>
              <a:rPr lang="he-IL" dirty="0" smtClean="0"/>
              <a:t>שיעור </a:t>
            </a:r>
            <a:r>
              <a:rPr lang="he-IL" dirty="0" smtClean="0"/>
              <a:t>חמישי</a:t>
            </a:r>
            <a:endParaRPr lang="he-IL" dirty="0">
              <a:solidFill>
                <a:srgbClr val="FF0000"/>
              </a:solidFill>
            </a:endParaRPr>
          </a:p>
        </p:txBody>
      </p:sp>
      <p:sp>
        <p:nvSpPr>
          <p:cNvPr id="3" name="כותרת משנה 2"/>
          <p:cNvSpPr>
            <a:spLocks noGrp="1"/>
          </p:cNvSpPr>
          <p:nvPr>
            <p:ph type="subTitle" idx="1"/>
          </p:nvPr>
        </p:nvSpPr>
        <p:spPr>
          <a:xfrm>
            <a:off x="2895600" y="1700808"/>
            <a:ext cx="6400800" cy="4536504"/>
          </a:xfrm>
          <a:solidFill>
            <a:schemeClr val="accent6">
              <a:lumMod val="40000"/>
              <a:lumOff val="60000"/>
            </a:schemeClr>
          </a:solidFill>
        </p:spPr>
        <p:txBody>
          <a:bodyPr>
            <a:noAutofit/>
          </a:bodyPr>
          <a:lstStyle/>
          <a:p>
            <a:endParaRPr lang="he-IL" sz="100" b="1" dirty="0">
              <a:solidFill>
                <a:srgbClr val="FF0000"/>
              </a:solidFill>
            </a:endParaRPr>
          </a:p>
          <a:p>
            <a:endParaRPr lang="he-IL" sz="4800" b="1" dirty="0">
              <a:solidFill>
                <a:srgbClr val="FF0000"/>
              </a:solidFill>
            </a:endParaRPr>
          </a:p>
          <a:p>
            <a:r>
              <a:rPr lang="he-IL" sz="6000" b="1" dirty="0" smtClean="0">
                <a:solidFill>
                  <a:srgbClr val="FF0000"/>
                </a:solidFill>
              </a:rPr>
              <a:t>מהות הקידושין – קניין או איסור?</a:t>
            </a:r>
            <a:endParaRPr lang="he-IL" sz="4800" b="1" dirty="0" smtClean="0">
              <a:solidFill>
                <a:srgbClr val="FF0000"/>
              </a:solidFill>
            </a:endParaRPr>
          </a:p>
          <a:p>
            <a:endParaRPr lang="he-IL" sz="100" b="1" dirty="0">
              <a:solidFill>
                <a:srgbClr val="FF0000"/>
              </a:solidFill>
            </a:endParaRPr>
          </a:p>
          <a:p>
            <a:endParaRPr lang="he-IL" sz="100" b="1" dirty="0" smtClean="0">
              <a:solidFill>
                <a:srgbClr val="FF0000"/>
              </a:solidFill>
            </a:endParaRPr>
          </a:p>
          <a:p>
            <a:endParaRPr lang="he-IL" sz="100" b="1" dirty="0">
              <a:solidFill>
                <a:srgbClr val="FF0000"/>
              </a:solidFill>
            </a:endParaRPr>
          </a:p>
          <a:p>
            <a:endParaRPr lang="he-IL" sz="200" b="1" dirty="0">
              <a:solidFill>
                <a:srgbClr val="FF0000"/>
              </a:solidFill>
            </a:endParaRPr>
          </a:p>
          <a:p>
            <a:endParaRPr lang="he-IL" sz="500" b="1" dirty="0">
              <a:solidFill>
                <a:schemeClr val="tx1"/>
              </a:solidFill>
            </a:endParaRPr>
          </a:p>
          <a:p>
            <a:endParaRPr lang="he-IL" sz="100" b="1" dirty="0">
              <a:solidFill>
                <a:schemeClr val="tx1"/>
              </a:solidFill>
            </a:endParaRPr>
          </a:p>
          <a:p>
            <a:endParaRPr lang="he-IL" sz="1050" b="1" dirty="0">
              <a:solidFill>
                <a:schemeClr val="tx1"/>
              </a:solidFill>
            </a:endParaRPr>
          </a:p>
          <a:p>
            <a:endParaRPr lang="he-IL" sz="1050" b="1" dirty="0">
              <a:solidFill>
                <a:schemeClr val="tx1"/>
              </a:solidFill>
            </a:endParaRPr>
          </a:p>
          <a:p>
            <a:endParaRPr lang="he-IL" sz="1050" b="1" dirty="0" smtClean="0">
              <a:solidFill>
                <a:schemeClr val="tx1"/>
              </a:solidFill>
            </a:endParaRPr>
          </a:p>
          <a:p>
            <a:endParaRPr lang="he-IL" sz="1050" b="1" dirty="0" smtClean="0">
              <a:solidFill>
                <a:schemeClr val="tx1"/>
              </a:solidFill>
            </a:endParaRPr>
          </a:p>
          <a:p>
            <a:endParaRPr lang="he-IL" sz="1050" b="1" dirty="0">
              <a:solidFill>
                <a:schemeClr val="tx1"/>
              </a:solidFill>
            </a:endParaRPr>
          </a:p>
          <a:p>
            <a:r>
              <a:rPr lang="he-IL" sz="1050" b="1" dirty="0" smtClean="0">
                <a:solidFill>
                  <a:schemeClr val="tx1"/>
                </a:solidFill>
              </a:rPr>
              <a:t>© </a:t>
            </a:r>
            <a:r>
              <a:rPr lang="he-IL" sz="1050" b="1" dirty="0">
                <a:solidFill>
                  <a:schemeClr val="tx1"/>
                </a:solidFill>
              </a:rPr>
              <a:t>כל הזכויות שמורות</a:t>
            </a:r>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3748" y="5229200"/>
            <a:ext cx="1672093" cy="957476"/>
          </a:xfrm>
          <a:prstGeom prst="rect">
            <a:avLst/>
          </a:prstGeom>
        </p:spPr>
      </p:pic>
    </p:spTree>
    <p:extLst>
      <p:ext uri="{BB962C8B-B14F-4D97-AF65-F5344CB8AC3E}">
        <p14:creationId xmlns:p14="http://schemas.microsoft.com/office/powerpoint/2010/main" val="7126526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פרק א' במסכת קידושין – "מסכת קניינים"</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lnSpcReduction="10000"/>
          </a:bodyPr>
          <a:lstStyle/>
          <a:p>
            <a:pPr marL="0" indent="0" algn="just">
              <a:buNone/>
            </a:pPr>
            <a:r>
              <a:rPr lang="he-IL" b="1" dirty="0" smtClean="0"/>
              <a:t>משנה קידושין א, א-ה</a:t>
            </a:r>
          </a:p>
          <a:p>
            <a:r>
              <a:rPr lang="he-IL" dirty="0">
                <a:solidFill>
                  <a:srgbClr val="FF0000"/>
                </a:solidFill>
              </a:rPr>
              <a:t>האישה נקנית </a:t>
            </a:r>
            <a:r>
              <a:rPr lang="he-IL" dirty="0"/>
              <a:t>בשלש דרכים </a:t>
            </a:r>
            <a:r>
              <a:rPr lang="he-IL" dirty="0">
                <a:solidFill>
                  <a:srgbClr val="FF0000"/>
                </a:solidFill>
              </a:rPr>
              <a:t>וקונה את עצמה </a:t>
            </a:r>
            <a:r>
              <a:rPr lang="he-IL" dirty="0"/>
              <a:t>בשתי דרכים, נקנית בכסף בשטר ובביאה... וקונה את עצמה בגט ובמיתת הבעל...</a:t>
            </a:r>
            <a:endParaRPr lang="en-US" dirty="0"/>
          </a:p>
          <a:p>
            <a:r>
              <a:rPr lang="he-IL" dirty="0">
                <a:solidFill>
                  <a:srgbClr val="FF0000"/>
                </a:solidFill>
              </a:rPr>
              <a:t>עבד עברי נקנה </a:t>
            </a:r>
            <a:r>
              <a:rPr lang="he-IL" dirty="0"/>
              <a:t>בכסף ובשטר, </a:t>
            </a:r>
            <a:r>
              <a:rPr lang="he-IL" dirty="0">
                <a:solidFill>
                  <a:srgbClr val="FF0000"/>
                </a:solidFill>
              </a:rPr>
              <a:t>וקונה את עצמו </a:t>
            </a:r>
            <a:r>
              <a:rPr lang="he-IL" dirty="0"/>
              <a:t>בשנים וביובל ובגרעון כסף...</a:t>
            </a:r>
            <a:endParaRPr lang="en-US" dirty="0"/>
          </a:p>
          <a:p>
            <a:r>
              <a:rPr lang="he-IL" dirty="0">
                <a:solidFill>
                  <a:srgbClr val="FF0000"/>
                </a:solidFill>
              </a:rPr>
              <a:t>עבד כנעני נקנה </a:t>
            </a:r>
            <a:r>
              <a:rPr lang="he-IL" dirty="0"/>
              <a:t>בכסף ובשטר ובחזקה...</a:t>
            </a:r>
            <a:endParaRPr lang="en-US" dirty="0"/>
          </a:p>
          <a:p>
            <a:r>
              <a:rPr lang="he-IL" dirty="0">
                <a:solidFill>
                  <a:srgbClr val="FF0000"/>
                </a:solidFill>
              </a:rPr>
              <a:t>בהמה גסה נקנית </a:t>
            </a:r>
            <a:r>
              <a:rPr lang="he-IL" dirty="0"/>
              <a:t>במסירה והדקה בהגבהה...</a:t>
            </a:r>
            <a:endParaRPr lang="en-US" dirty="0"/>
          </a:p>
          <a:p>
            <a:r>
              <a:rPr lang="he-IL" dirty="0">
                <a:solidFill>
                  <a:srgbClr val="FF0000"/>
                </a:solidFill>
              </a:rPr>
              <a:t>נכסים שיש להם אחריות </a:t>
            </a:r>
            <a:r>
              <a:rPr lang="he-IL" dirty="0" err="1">
                <a:solidFill>
                  <a:srgbClr val="FF0000"/>
                </a:solidFill>
              </a:rPr>
              <a:t>נקנין</a:t>
            </a:r>
            <a:r>
              <a:rPr lang="he-IL" dirty="0">
                <a:solidFill>
                  <a:srgbClr val="FF0000"/>
                </a:solidFill>
              </a:rPr>
              <a:t> </a:t>
            </a:r>
            <a:r>
              <a:rPr lang="he-IL" dirty="0"/>
              <a:t>בכסף ובשטר ובחזקה, </a:t>
            </a:r>
            <a:r>
              <a:rPr lang="he-IL" dirty="0">
                <a:solidFill>
                  <a:srgbClr val="FF0000"/>
                </a:solidFill>
              </a:rPr>
              <a:t>ושאין להם אחריות</a:t>
            </a:r>
            <a:r>
              <a:rPr lang="he-IL" dirty="0"/>
              <a:t> אין </a:t>
            </a:r>
            <a:r>
              <a:rPr lang="he-IL" dirty="0" err="1"/>
              <a:t>נקנין</a:t>
            </a:r>
            <a:r>
              <a:rPr lang="he-IL" dirty="0"/>
              <a:t> אלא במשיכה.	</a:t>
            </a:r>
            <a:endParaRPr lang="he-IL" dirty="0" smtClean="0"/>
          </a:p>
        </p:txBody>
      </p:sp>
    </p:spTree>
    <p:extLst>
      <p:ext uri="{BB962C8B-B14F-4D97-AF65-F5344CB8AC3E}">
        <p14:creationId xmlns:p14="http://schemas.microsoft.com/office/powerpoint/2010/main" val="4130854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ארוסה אוכלת בתרומה משום "קניין כספו"</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a:t>ויקרא פרק </a:t>
            </a:r>
            <a:r>
              <a:rPr lang="he-IL" b="1" dirty="0" err="1"/>
              <a:t>כב</a:t>
            </a:r>
            <a:r>
              <a:rPr lang="he-IL" b="1" dirty="0"/>
              <a:t> </a:t>
            </a:r>
            <a:r>
              <a:rPr lang="he-IL" b="1" dirty="0" smtClean="0"/>
              <a:t>פס' י-יא</a:t>
            </a:r>
            <a:endParaRPr lang="he-IL" b="1" dirty="0"/>
          </a:p>
          <a:p>
            <a:pPr marL="0" indent="0" algn="just">
              <a:buNone/>
            </a:pPr>
            <a:r>
              <a:rPr lang="he-IL" dirty="0"/>
              <a:t>וְכָל זָר לֹא יֹאכַל קֹדֶשׁ תּוֹשַׁב כֹּהֵן וְשָׂכִיר לֹא יֹאכַל </a:t>
            </a:r>
            <a:r>
              <a:rPr lang="he-IL" dirty="0" smtClean="0"/>
              <a:t>קֹדֶשׁ.</a:t>
            </a:r>
            <a:endParaRPr lang="he-IL" dirty="0"/>
          </a:p>
          <a:p>
            <a:pPr marL="0" indent="0" algn="just">
              <a:buNone/>
            </a:pPr>
            <a:r>
              <a:rPr lang="he-IL" dirty="0" smtClean="0"/>
              <a:t>וְכֹהֵן </a:t>
            </a:r>
            <a:r>
              <a:rPr lang="he-IL" dirty="0"/>
              <a:t>כִּי יִקְנֶה נֶפֶשׁ קִנְיַן כַּסְפּוֹ הוּא יֹאכַל בּוֹ וִילִיד בֵּיתוֹ הֵם יֹאכְלוּ </a:t>
            </a:r>
            <a:r>
              <a:rPr lang="he-IL" dirty="0" smtClean="0"/>
              <a:t>בְלַחְמוֹ.</a:t>
            </a:r>
          </a:p>
          <a:p>
            <a:pPr marL="0" indent="0" algn="just">
              <a:buNone/>
            </a:pPr>
            <a:endParaRPr lang="he-IL" b="1" dirty="0" smtClean="0"/>
          </a:p>
          <a:p>
            <a:pPr marL="0" indent="0" algn="just">
              <a:buNone/>
            </a:pPr>
            <a:r>
              <a:rPr lang="he-IL" b="1" dirty="0" smtClean="0"/>
              <a:t>גמ' קידושין ה.</a:t>
            </a:r>
          </a:p>
          <a:p>
            <a:pPr marL="0" indent="0" algn="just">
              <a:buNone/>
            </a:pPr>
            <a:r>
              <a:rPr lang="he-IL" dirty="0" smtClean="0"/>
              <a:t>והאמר </a:t>
            </a:r>
            <a:r>
              <a:rPr lang="he-IL" dirty="0" err="1"/>
              <a:t>עולא</a:t>
            </a:r>
            <a:r>
              <a:rPr lang="he-IL" dirty="0"/>
              <a:t>: דבר תורה ארוסה בת ישראל אוכלת בתרומה, שנאמר 'וכהן כי יקנה נפש קנין כספו', והאי קנין כספו הוא. ומה טעם אמרו אינה אוכלת? גזירה שמא ימזגו לה כוס בבית אביה ותשקנו לאחיה </a:t>
            </a:r>
            <a:r>
              <a:rPr lang="he-IL" dirty="0" err="1"/>
              <a:t>ולאחותיה</a:t>
            </a:r>
            <a:r>
              <a:rPr lang="he-IL" dirty="0"/>
              <a:t>.</a:t>
            </a:r>
            <a:endParaRPr lang="he-IL" b="1" dirty="0" smtClean="0"/>
          </a:p>
        </p:txBody>
      </p:sp>
    </p:spTree>
    <p:extLst>
      <p:ext uri="{BB962C8B-B14F-4D97-AF65-F5344CB8AC3E}">
        <p14:creationId xmlns:p14="http://schemas.microsoft.com/office/powerpoint/2010/main" val="27599174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דברי הרמב</a:t>
            </a:r>
            <a:r>
              <a:rPr lang="he-IL" sz="3600" dirty="0" smtClean="0"/>
              <a:t>"ם</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הל' אישות פ"א ה"א</a:t>
            </a:r>
          </a:p>
          <a:p>
            <a:pPr marL="0" indent="0" algn="just">
              <a:buNone/>
            </a:pPr>
            <a:r>
              <a:rPr lang="he-IL" dirty="0" smtClean="0"/>
              <a:t>קודם </a:t>
            </a:r>
            <a:r>
              <a:rPr lang="he-IL" dirty="0"/>
              <a:t>מתן תורה היה אדם פוגע אישה בשוק, אם רצה הוא והיא </a:t>
            </a:r>
            <a:r>
              <a:rPr lang="he-IL" dirty="0" err="1"/>
              <a:t>לישא</a:t>
            </a:r>
            <a:r>
              <a:rPr lang="he-IL" dirty="0"/>
              <a:t> אותה מכניסה לביתו ובועלה בינו לבין עצמו ותהיה לו לאישה. כיון שנתנה תורה </a:t>
            </a:r>
            <a:r>
              <a:rPr lang="he-IL" dirty="0" err="1"/>
              <a:t>נצטוו</a:t>
            </a:r>
            <a:r>
              <a:rPr lang="he-IL" dirty="0"/>
              <a:t> ישראל שאם ירצה האיש </a:t>
            </a:r>
            <a:r>
              <a:rPr lang="he-IL" dirty="0" err="1"/>
              <a:t>לישא</a:t>
            </a:r>
            <a:r>
              <a:rPr lang="he-IL" dirty="0"/>
              <a:t> אישה, </a:t>
            </a:r>
            <a:r>
              <a:rPr lang="he-IL" b="1" dirty="0">
                <a:solidFill>
                  <a:srgbClr val="FF0000"/>
                </a:solidFill>
              </a:rPr>
              <a:t>יקנה אותה תחילה בפני עדים ואחר כך תהיה לו לאישה</a:t>
            </a:r>
            <a:r>
              <a:rPr lang="he-IL" dirty="0"/>
              <a:t>, שנאמר 'כי </a:t>
            </a:r>
            <a:r>
              <a:rPr lang="he-IL" dirty="0" err="1"/>
              <a:t>יקח</a:t>
            </a:r>
            <a:r>
              <a:rPr lang="he-IL" dirty="0"/>
              <a:t> איש </a:t>
            </a:r>
            <a:r>
              <a:rPr lang="he-IL" dirty="0" err="1"/>
              <a:t>אשה</a:t>
            </a:r>
            <a:r>
              <a:rPr lang="he-IL" dirty="0"/>
              <a:t> ובא אליה'.</a:t>
            </a:r>
            <a:endParaRPr lang="he-IL" dirty="0" smtClean="0"/>
          </a:p>
        </p:txBody>
      </p:sp>
    </p:spTree>
    <p:extLst>
      <p:ext uri="{BB962C8B-B14F-4D97-AF65-F5344CB8AC3E}">
        <p14:creationId xmlns:p14="http://schemas.microsoft.com/office/powerpoint/2010/main" val="1621950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הגדרת הגמרא: אין לבעל קניין באשתו</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גמ' קידושין ו:</a:t>
            </a:r>
          </a:p>
          <a:p>
            <a:pPr marL="0" indent="0" algn="just">
              <a:buNone/>
            </a:pPr>
            <a:r>
              <a:rPr lang="he-IL" dirty="0"/>
              <a:t>ומה עבד כנעני דקני ליה גופיה, כי אמר ליה הרי אתה לעצמך, לגמרי </a:t>
            </a:r>
            <a:r>
              <a:rPr lang="he-IL" dirty="0" err="1"/>
              <a:t>קאמר</a:t>
            </a:r>
            <a:r>
              <a:rPr lang="he-IL" dirty="0"/>
              <a:t> ליה; </a:t>
            </a:r>
            <a:r>
              <a:rPr lang="he-IL" dirty="0">
                <a:solidFill>
                  <a:srgbClr val="FF0000"/>
                </a:solidFill>
              </a:rPr>
              <a:t>אישה דלא קני ליה גופה</a:t>
            </a:r>
            <a:r>
              <a:rPr lang="he-IL" dirty="0"/>
              <a:t>, לא כל שכן</a:t>
            </a:r>
            <a:r>
              <a:rPr lang="he-IL" dirty="0" smtClean="0"/>
              <a:t>?!</a:t>
            </a:r>
          </a:p>
          <a:p>
            <a:pPr marL="0" indent="0" algn="just">
              <a:buNone/>
            </a:pPr>
            <a:endParaRPr lang="he-IL" dirty="0" smtClean="0"/>
          </a:p>
          <a:p>
            <a:pPr marL="0" indent="0" algn="just">
              <a:buNone/>
            </a:pPr>
            <a:r>
              <a:rPr lang="he-IL" b="1" dirty="0" smtClean="0"/>
              <a:t>גמ' גיטין עז:</a:t>
            </a:r>
            <a:endParaRPr lang="he-IL" b="1" dirty="0"/>
          </a:p>
          <a:p>
            <a:pPr marL="0" indent="0" algn="just">
              <a:buNone/>
            </a:pPr>
            <a:r>
              <a:rPr lang="he-IL" dirty="0"/>
              <a:t>אמר ליה </a:t>
            </a:r>
            <a:r>
              <a:rPr lang="he-IL" dirty="0" err="1"/>
              <a:t>רבינא</a:t>
            </a:r>
            <a:r>
              <a:rPr lang="he-IL" dirty="0"/>
              <a:t> לרב אשי: רבא יד </a:t>
            </a:r>
            <a:r>
              <a:rPr lang="he-IL" dirty="0" err="1"/>
              <a:t>דאשה</a:t>
            </a:r>
            <a:r>
              <a:rPr lang="he-IL" dirty="0"/>
              <a:t> </a:t>
            </a:r>
            <a:r>
              <a:rPr lang="he-IL" dirty="0" err="1"/>
              <a:t>קא</a:t>
            </a:r>
            <a:r>
              <a:rPr lang="he-IL" dirty="0"/>
              <a:t> </a:t>
            </a:r>
            <a:r>
              <a:rPr lang="he-IL" dirty="0" err="1"/>
              <a:t>קשיא</a:t>
            </a:r>
            <a:r>
              <a:rPr lang="he-IL" dirty="0"/>
              <a:t> </a:t>
            </a:r>
            <a:r>
              <a:rPr lang="he-IL" dirty="0" smtClean="0"/>
              <a:t>ליה, </a:t>
            </a:r>
            <a:r>
              <a:rPr lang="he-IL" dirty="0"/>
              <a:t>נהי דקני ליה למעשה ידיה, </a:t>
            </a:r>
            <a:r>
              <a:rPr lang="he-IL" b="1" dirty="0"/>
              <a:t>ידה גופה מי קני </a:t>
            </a:r>
            <a:r>
              <a:rPr lang="he-IL" b="1" dirty="0" smtClean="0"/>
              <a:t>ליה</a:t>
            </a:r>
            <a:r>
              <a:rPr lang="he-IL" dirty="0" smtClean="0"/>
              <a:t>?!</a:t>
            </a:r>
            <a:endParaRPr lang="he-IL" dirty="0" smtClean="0"/>
          </a:p>
        </p:txBody>
      </p:sp>
    </p:spTree>
    <p:extLst>
      <p:ext uri="{BB962C8B-B14F-4D97-AF65-F5344CB8AC3E}">
        <p14:creationId xmlns:p14="http://schemas.microsoft.com/office/powerpoint/2010/main" val="3317250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דברי </a:t>
            </a:r>
            <a:r>
              <a:rPr lang="he-IL" sz="3600" dirty="0" err="1" smtClean="0"/>
              <a:t>הנצי"ב</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fontScale="92500" lnSpcReduction="10000"/>
          </a:bodyPr>
          <a:lstStyle/>
          <a:p>
            <a:pPr marL="0" indent="0" algn="just">
              <a:buNone/>
            </a:pPr>
            <a:r>
              <a:rPr lang="he-IL" b="1" dirty="0" smtClean="0"/>
              <a:t>שו"ת משיב דבר ח"ד סי' לה</a:t>
            </a:r>
          </a:p>
          <a:p>
            <a:pPr marL="0" indent="0" algn="just">
              <a:buNone/>
            </a:pPr>
            <a:r>
              <a:rPr lang="he-IL" dirty="0"/>
              <a:t>אשר בקש לבא שנית </a:t>
            </a:r>
            <a:r>
              <a:rPr lang="he-IL" dirty="0" err="1"/>
              <a:t>בענין</a:t>
            </a:r>
            <a:r>
              <a:rPr lang="he-IL" dirty="0"/>
              <a:t> קנין </a:t>
            </a:r>
            <a:r>
              <a:rPr lang="he-IL" dirty="0" err="1"/>
              <a:t>אשה</a:t>
            </a:r>
            <a:r>
              <a:rPr lang="he-IL" dirty="0"/>
              <a:t> לבעלה מה היא, ולמה ולאיזה תכלית נקנית וזה דברי במכתב הקודם ואשר </a:t>
            </a:r>
            <a:r>
              <a:rPr lang="he-IL" dirty="0" err="1"/>
              <a:t>מעכ"ה</a:t>
            </a:r>
            <a:r>
              <a:rPr lang="he-IL" dirty="0"/>
              <a:t> העתיק אותם במכתבו </a:t>
            </a:r>
            <a:r>
              <a:rPr lang="he-IL" dirty="0" smtClean="0">
                <a:solidFill>
                  <a:srgbClr val="FF0000"/>
                </a:solidFill>
              </a:rPr>
              <a:t>דמן התורה </a:t>
            </a:r>
            <a:r>
              <a:rPr lang="he-IL" dirty="0">
                <a:solidFill>
                  <a:srgbClr val="FF0000"/>
                </a:solidFill>
              </a:rPr>
              <a:t>הן אין לאיש על אשתו שום קנין כי אם לאישות בלבד אבל זולת אישות אין לבעל שום קנין</a:t>
            </a:r>
            <a:r>
              <a:rPr lang="he-IL" dirty="0"/>
              <a:t> ולכן אם נדרה ואמרה הנאת תשמישי עליך א"צ להפר וכופה ומשמשתו משום שלזה היא קנויה לבעלה.</a:t>
            </a:r>
          </a:p>
          <a:p>
            <a:pPr marL="0" indent="0" algn="just">
              <a:buNone/>
            </a:pPr>
            <a:r>
              <a:rPr lang="he-IL" dirty="0"/>
              <a:t>ודברים ברורים הם, ומה שכתוב בתורה כי הוא קנין כספו, וכן מה שנמצא </a:t>
            </a:r>
            <a:r>
              <a:rPr lang="he-IL" dirty="0" err="1"/>
              <a:t>דאשתו</a:t>
            </a:r>
            <a:r>
              <a:rPr lang="he-IL" dirty="0"/>
              <a:t> של אדם הוי כעבדו ושפחתו, </a:t>
            </a:r>
            <a:r>
              <a:rPr lang="he-IL" dirty="0" err="1"/>
              <a:t>הכונה</a:t>
            </a:r>
            <a:r>
              <a:rPr lang="he-IL" dirty="0"/>
              <a:t> כמו עבדו ושפחתו, </a:t>
            </a:r>
            <a:r>
              <a:rPr lang="he-IL" dirty="0" err="1"/>
              <a:t>הכונה</a:t>
            </a:r>
            <a:r>
              <a:rPr lang="he-IL" dirty="0"/>
              <a:t> למעשה ידיהם כך אשתו לאישות ולא </a:t>
            </a:r>
            <a:r>
              <a:rPr lang="he-IL" dirty="0" smtClean="0"/>
              <a:t>זולת...</a:t>
            </a:r>
          </a:p>
          <a:p>
            <a:pPr marL="0" indent="0" algn="just">
              <a:buNone/>
            </a:pPr>
            <a:r>
              <a:rPr lang="he-IL" dirty="0"/>
              <a:t>וכ"ז הם דברים ברורים ואין כדאי להפוך עוד בזה.</a:t>
            </a:r>
            <a:r>
              <a:rPr lang="he-IL" dirty="0" smtClean="0"/>
              <a:t> </a:t>
            </a:r>
            <a:r>
              <a:rPr lang="he-IL" dirty="0"/>
              <a:t>	</a:t>
            </a:r>
            <a:endParaRPr lang="he-IL" b="1" dirty="0" smtClean="0"/>
          </a:p>
        </p:txBody>
      </p:sp>
    </p:spTree>
    <p:extLst>
      <p:ext uri="{BB962C8B-B14F-4D97-AF65-F5344CB8AC3E}">
        <p14:creationId xmlns:p14="http://schemas.microsoft.com/office/powerpoint/2010/main" val="1658658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מדוע האישה אינה יכולה להדיר את בעלה מתשמיש?</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גמ' נדרים טו:</a:t>
            </a:r>
          </a:p>
          <a:p>
            <a:pPr marL="0" indent="0" algn="just">
              <a:buNone/>
            </a:pPr>
            <a:r>
              <a:rPr lang="he-IL" dirty="0" smtClean="0"/>
              <a:t>האומר </a:t>
            </a:r>
            <a:r>
              <a:rPr lang="he-IL" dirty="0"/>
              <a:t>לאשה קונם שאני משמשך הרי זה בבל יחל דברו – </a:t>
            </a:r>
            <a:r>
              <a:rPr lang="he-IL" dirty="0">
                <a:solidFill>
                  <a:srgbClr val="FF0000"/>
                </a:solidFill>
              </a:rPr>
              <a:t>והא משתעבד לה מדאורייתא, </a:t>
            </a:r>
            <a:r>
              <a:rPr lang="he-IL" dirty="0" err="1">
                <a:solidFill>
                  <a:srgbClr val="FF0000"/>
                </a:solidFill>
              </a:rPr>
              <a:t>דכתיב</a:t>
            </a:r>
            <a:r>
              <a:rPr lang="he-IL" dirty="0">
                <a:solidFill>
                  <a:srgbClr val="FF0000"/>
                </a:solidFill>
              </a:rPr>
              <a:t> 'שארה כסותה ועונתה לא יגרע'? </a:t>
            </a:r>
            <a:r>
              <a:rPr lang="he-IL" dirty="0"/>
              <a:t>באומר הנאת תשמישך עלי, והא לא </a:t>
            </a:r>
            <a:r>
              <a:rPr lang="he-IL" dirty="0" err="1"/>
              <a:t>קא</a:t>
            </a:r>
            <a:r>
              <a:rPr lang="he-IL" dirty="0"/>
              <a:t> ניחא ליה בתשמיש, </a:t>
            </a:r>
            <a:r>
              <a:rPr lang="he-IL" dirty="0" err="1"/>
              <a:t>דאמר</a:t>
            </a:r>
            <a:r>
              <a:rPr lang="he-IL" dirty="0"/>
              <a:t> רב כהנא: תשמישי עליך </a:t>
            </a:r>
            <a:r>
              <a:rPr lang="he-IL" dirty="0" err="1"/>
              <a:t>כופין</a:t>
            </a:r>
            <a:r>
              <a:rPr lang="he-IL" dirty="0"/>
              <a:t> אותה ומשמשתו, </a:t>
            </a:r>
            <a:r>
              <a:rPr lang="he-IL" dirty="0" err="1"/>
              <a:t>דשעבודי</a:t>
            </a:r>
            <a:r>
              <a:rPr lang="he-IL" dirty="0"/>
              <a:t> משעבדת ליה. הנאת תשמישך עלי אסור, שאין </a:t>
            </a:r>
            <a:r>
              <a:rPr lang="he-IL" dirty="0" err="1"/>
              <a:t>מאכילין</a:t>
            </a:r>
            <a:r>
              <a:rPr lang="he-IL" dirty="0"/>
              <a:t> לו לאדם דבר האסור לו</a:t>
            </a:r>
            <a:r>
              <a:rPr lang="he-IL" dirty="0" smtClean="0"/>
              <a:t>.</a:t>
            </a:r>
          </a:p>
        </p:txBody>
      </p:sp>
    </p:spTree>
    <p:extLst>
      <p:ext uri="{BB962C8B-B14F-4D97-AF65-F5344CB8AC3E}">
        <p14:creationId xmlns:p14="http://schemas.microsoft.com/office/powerpoint/2010/main" val="3042797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מחלוקת הראשונים בעניין</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fontScale="92500"/>
          </a:bodyPr>
          <a:lstStyle/>
          <a:p>
            <a:pPr marL="0" indent="0" algn="just">
              <a:buNone/>
            </a:pPr>
            <a:r>
              <a:rPr lang="he-IL" b="1" dirty="0"/>
              <a:t>פירוש רבי אברהם מן ההר, שם</a:t>
            </a:r>
          </a:p>
          <a:p>
            <a:pPr marL="0" indent="0" algn="just">
              <a:buNone/>
            </a:pPr>
            <a:r>
              <a:rPr lang="he-IL" dirty="0"/>
              <a:t>האומרת לבעלה הנאה שיש לך מתשמישי אסורה עליך </a:t>
            </a:r>
            <a:r>
              <a:rPr lang="he-IL" dirty="0" err="1"/>
              <a:t>כופין</a:t>
            </a:r>
            <a:r>
              <a:rPr lang="he-IL" dirty="0"/>
              <a:t> אותה, </a:t>
            </a:r>
            <a:r>
              <a:rPr lang="he-IL" dirty="0">
                <a:solidFill>
                  <a:srgbClr val="FF0000"/>
                </a:solidFill>
              </a:rPr>
              <a:t>שהיא קנויה לו לתשמיש, </a:t>
            </a:r>
            <a:r>
              <a:rPr lang="he-IL" dirty="0" err="1">
                <a:solidFill>
                  <a:srgbClr val="FF0000"/>
                </a:solidFill>
              </a:rPr>
              <a:t>דכתיב</a:t>
            </a:r>
            <a:r>
              <a:rPr lang="he-IL" dirty="0">
                <a:solidFill>
                  <a:srgbClr val="FF0000"/>
                </a:solidFill>
              </a:rPr>
              <a:t> 'כי </a:t>
            </a:r>
            <a:r>
              <a:rPr lang="he-IL" dirty="0" err="1">
                <a:solidFill>
                  <a:srgbClr val="FF0000"/>
                </a:solidFill>
              </a:rPr>
              <a:t>יקח</a:t>
            </a:r>
            <a:r>
              <a:rPr lang="he-IL" dirty="0">
                <a:solidFill>
                  <a:srgbClr val="FF0000"/>
                </a:solidFill>
              </a:rPr>
              <a:t>'.</a:t>
            </a:r>
          </a:p>
          <a:p>
            <a:pPr marL="0" indent="0" algn="just">
              <a:buNone/>
            </a:pPr>
            <a:endParaRPr lang="he-IL" dirty="0"/>
          </a:p>
          <a:p>
            <a:pPr marL="0" indent="0" algn="just">
              <a:buNone/>
            </a:pPr>
            <a:r>
              <a:rPr lang="he-IL" b="1" dirty="0" err="1"/>
              <a:t>רשב"א</a:t>
            </a:r>
            <a:r>
              <a:rPr lang="he-IL" b="1" dirty="0"/>
              <a:t>, שם</a:t>
            </a:r>
          </a:p>
          <a:p>
            <a:pPr marL="0" indent="0" algn="just">
              <a:buNone/>
            </a:pPr>
            <a:r>
              <a:rPr lang="he-IL" dirty="0"/>
              <a:t>ואמר רב כהנא תשמישי עליך כופים אותה ומשמשתו שעבודי </a:t>
            </a:r>
            <a:r>
              <a:rPr lang="he-IL" dirty="0" err="1"/>
              <a:t>משעבדא</a:t>
            </a:r>
            <a:r>
              <a:rPr lang="he-IL" dirty="0"/>
              <a:t> ליה – והוא הדין לאומר לאשתו הנאת תשמישי עליך שכופים אותו ומשמשה, </a:t>
            </a:r>
            <a:r>
              <a:rPr lang="he-IL" dirty="0" err="1"/>
              <a:t>דשעבודי</a:t>
            </a:r>
            <a:r>
              <a:rPr lang="he-IL" dirty="0"/>
              <a:t> משעבד לה והרי זה כאוסר עליה מה שהוא שלה. ומסתברא </a:t>
            </a:r>
            <a:r>
              <a:rPr lang="he-IL" dirty="0" err="1"/>
              <a:t>דלאו</a:t>
            </a:r>
            <a:r>
              <a:rPr lang="he-IL" dirty="0"/>
              <a:t> משום מצוה בלבד </a:t>
            </a:r>
            <a:r>
              <a:rPr lang="he-IL" dirty="0" err="1"/>
              <a:t>קאמר</a:t>
            </a:r>
            <a:r>
              <a:rPr lang="he-IL" dirty="0"/>
              <a:t>, אלא </a:t>
            </a:r>
            <a:r>
              <a:rPr lang="he-IL" dirty="0">
                <a:solidFill>
                  <a:srgbClr val="FF0000"/>
                </a:solidFill>
              </a:rPr>
              <a:t>משום </a:t>
            </a:r>
            <a:r>
              <a:rPr lang="he-IL" dirty="0" err="1">
                <a:solidFill>
                  <a:srgbClr val="FF0000"/>
                </a:solidFill>
              </a:rPr>
              <a:t>דנשתעבדו</a:t>
            </a:r>
            <a:r>
              <a:rPr lang="he-IL" dirty="0">
                <a:solidFill>
                  <a:srgbClr val="FF0000"/>
                </a:solidFill>
              </a:rPr>
              <a:t> זה לזה לכך, שעל ידי כך עמדו ונישאו.</a:t>
            </a:r>
          </a:p>
          <a:p>
            <a:pPr marL="0" indent="0" algn="just">
              <a:buNone/>
            </a:pPr>
            <a:endParaRPr lang="he-IL" b="1" dirty="0" smtClean="0"/>
          </a:p>
        </p:txBody>
      </p:sp>
    </p:spTree>
    <p:extLst>
      <p:ext uri="{BB962C8B-B14F-4D97-AF65-F5344CB8AC3E}">
        <p14:creationId xmlns:p14="http://schemas.microsoft.com/office/powerpoint/2010/main" val="41553751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הגדרת הרמב"ן: קניין האישה אינו 'קניין ממון' אלא 'קניין אישות'</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lnSpcReduction="10000"/>
          </a:bodyPr>
          <a:lstStyle/>
          <a:p>
            <a:pPr marL="0" indent="0" algn="just">
              <a:buNone/>
            </a:pPr>
            <a:r>
              <a:rPr lang="he-IL" b="1" dirty="0" smtClean="0"/>
              <a:t>רמב"ן קידושין </a:t>
            </a:r>
            <a:r>
              <a:rPr lang="he-IL" b="1" dirty="0" err="1" smtClean="0"/>
              <a:t>טז</a:t>
            </a:r>
            <a:r>
              <a:rPr lang="he-IL" b="1" dirty="0" smtClean="0"/>
              <a:t>. ד"ה זאת אומרת</a:t>
            </a:r>
          </a:p>
          <a:p>
            <a:pPr marL="0" indent="0" algn="just">
              <a:buNone/>
            </a:pPr>
            <a:r>
              <a:rPr lang="he-IL" dirty="0"/>
              <a:t>דשני </a:t>
            </a:r>
            <a:r>
              <a:rPr lang="he-IL" dirty="0" err="1"/>
              <a:t>קניינין</a:t>
            </a:r>
            <a:r>
              <a:rPr lang="he-IL" dirty="0"/>
              <a:t> הן בעבדות, אחד קניין ממון והוא קניין </a:t>
            </a:r>
            <a:r>
              <a:rPr lang="he-IL" dirty="0" err="1"/>
              <a:t>דמעשה</a:t>
            </a:r>
            <a:r>
              <a:rPr lang="he-IL" dirty="0"/>
              <a:t> ידיו, ואחד קניין איסור שהוא אוסרו בבת ישראל ופוטרו </a:t>
            </a:r>
            <a:r>
              <a:rPr lang="he-IL" dirty="0" err="1"/>
              <a:t>ממקצת</a:t>
            </a:r>
            <a:r>
              <a:rPr lang="he-IL" dirty="0"/>
              <a:t> מצוות. וקניין הגוף הזה הוא </a:t>
            </a:r>
            <a:r>
              <a:rPr lang="he-IL" dirty="0" err="1"/>
              <a:t>המצריכו</a:t>
            </a:r>
            <a:r>
              <a:rPr lang="he-IL" dirty="0"/>
              <a:t> גט חירות ואינו </a:t>
            </a:r>
            <a:r>
              <a:rPr lang="he-IL" dirty="0" err="1"/>
              <a:t>נפקע</a:t>
            </a:r>
            <a:r>
              <a:rPr lang="he-IL" dirty="0"/>
              <a:t> בדיבור, </a:t>
            </a:r>
            <a:r>
              <a:rPr lang="he-IL" b="1" dirty="0">
                <a:solidFill>
                  <a:srgbClr val="FF0000"/>
                </a:solidFill>
              </a:rPr>
              <a:t>דומה לקניין אישות שהוא </a:t>
            </a:r>
            <a:r>
              <a:rPr lang="he-IL" b="1" dirty="0" smtClean="0">
                <a:solidFill>
                  <a:srgbClr val="FF0000"/>
                </a:solidFill>
              </a:rPr>
              <a:t>צריך </a:t>
            </a:r>
            <a:r>
              <a:rPr lang="he-IL" b="1" dirty="0">
                <a:solidFill>
                  <a:srgbClr val="FF0000"/>
                </a:solidFill>
              </a:rPr>
              <a:t>גט להתירו</a:t>
            </a:r>
            <a:r>
              <a:rPr lang="he-IL" dirty="0">
                <a:solidFill>
                  <a:srgbClr val="FF0000"/>
                </a:solidFill>
              </a:rPr>
              <a:t>.</a:t>
            </a:r>
            <a:r>
              <a:rPr lang="he-IL" dirty="0"/>
              <a:t>	</a:t>
            </a:r>
            <a:endParaRPr lang="he-IL" dirty="0" smtClean="0"/>
          </a:p>
          <a:p>
            <a:pPr marL="0" indent="0" algn="just">
              <a:buNone/>
            </a:pPr>
            <a:endParaRPr lang="he-IL" dirty="0" smtClean="0"/>
          </a:p>
          <a:p>
            <a:pPr marL="0" indent="0" algn="just">
              <a:buNone/>
            </a:pPr>
            <a:r>
              <a:rPr lang="he-IL" b="1" dirty="0" smtClean="0"/>
              <a:t>רמב"ן גיטין לח: ד"ה </a:t>
            </a:r>
            <a:r>
              <a:rPr lang="he-IL" b="1" dirty="0" err="1" smtClean="0"/>
              <a:t>ומפרקינן</a:t>
            </a:r>
            <a:endParaRPr lang="he-IL" b="1" dirty="0" smtClean="0"/>
          </a:p>
          <a:p>
            <a:pPr marL="0" indent="0" algn="just">
              <a:buNone/>
            </a:pPr>
            <a:r>
              <a:rPr lang="he-IL" dirty="0" smtClean="0"/>
              <a:t>אבל </a:t>
            </a:r>
            <a:r>
              <a:rPr lang="he-IL" dirty="0"/>
              <a:t>כאן בעבד שני </a:t>
            </a:r>
            <a:r>
              <a:rPr lang="he-IL" dirty="0" err="1"/>
              <a:t>קנינין</a:t>
            </a:r>
            <a:r>
              <a:rPr lang="he-IL" dirty="0"/>
              <a:t> יש בו, אחד קנין ממון ואחד קנין הגוף שאינו אלא </a:t>
            </a:r>
            <a:r>
              <a:rPr lang="he-IL" dirty="0" err="1"/>
              <a:t>אסורא</a:t>
            </a:r>
            <a:r>
              <a:rPr lang="he-IL" dirty="0"/>
              <a:t> בעלמא, </a:t>
            </a:r>
            <a:r>
              <a:rPr lang="he-IL" b="1" dirty="0" err="1">
                <a:solidFill>
                  <a:srgbClr val="FF0000"/>
                </a:solidFill>
              </a:rPr>
              <a:t>דומיא</a:t>
            </a:r>
            <a:r>
              <a:rPr lang="he-IL" b="1" dirty="0">
                <a:solidFill>
                  <a:srgbClr val="FF0000"/>
                </a:solidFill>
              </a:rPr>
              <a:t> </a:t>
            </a:r>
            <a:r>
              <a:rPr lang="he-IL" b="1" dirty="0" err="1">
                <a:solidFill>
                  <a:srgbClr val="FF0000"/>
                </a:solidFill>
              </a:rPr>
              <a:t>דקנין</a:t>
            </a:r>
            <a:r>
              <a:rPr lang="he-IL" b="1" dirty="0">
                <a:solidFill>
                  <a:srgbClr val="FF0000"/>
                </a:solidFill>
              </a:rPr>
              <a:t> </a:t>
            </a:r>
            <a:r>
              <a:rPr lang="he-IL" b="1" dirty="0" smtClean="0">
                <a:solidFill>
                  <a:srgbClr val="FF0000"/>
                </a:solidFill>
              </a:rPr>
              <a:t>אישות</a:t>
            </a:r>
            <a:r>
              <a:rPr lang="he-IL" dirty="0" smtClean="0">
                <a:solidFill>
                  <a:srgbClr val="FF0000"/>
                </a:solidFill>
              </a:rPr>
              <a:t>.</a:t>
            </a:r>
            <a:endParaRPr lang="he-IL" dirty="0" smtClean="0">
              <a:solidFill>
                <a:srgbClr val="FF0000"/>
              </a:solidFill>
            </a:endParaRPr>
          </a:p>
        </p:txBody>
      </p:sp>
    </p:spTree>
    <p:extLst>
      <p:ext uri="{BB962C8B-B14F-4D97-AF65-F5344CB8AC3E}">
        <p14:creationId xmlns:p14="http://schemas.microsoft.com/office/powerpoint/2010/main" val="2350906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דברי האבני מילואים</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שו"ת אבני מילואים סי' </a:t>
            </a:r>
            <a:r>
              <a:rPr lang="he-IL" b="1" dirty="0" err="1" smtClean="0"/>
              <a:t>יז</a:t>
            </a:r>
            <a:endParaRPr lang="he-IL" b="1" dirty="0" smtClean="0"/>
          </a:p>
          <a:p>
            <a:pPr marL="0" indent="0" algn="just">
              <a:buNone/>
            </a:pPr>
            <a:r>
              <a:rPr lang="he-IL" dirty="0" smtClean="0">
                <a:solidFill>
                  <a:srgbClr val="FF0000"/>
                </a:solidFill>
              </a:rPr>
              <a:t>וכן </a:t>
            </a:r>
            <a:r>
              <a:rPr lang="he-IL" dirty="0">
                <a:solidFill>
                  <a:srgbClr val="FF0000"/>
                </a:solidFill>
              </a:rPr>
              <a:t>בארוסה אוכלת </a:t>
            </a:r>
            <a:r>
              <a:rPr lang="he-IL" dirty="0" err="1">
                <a:solidFill>
                  <a:srgbClr val="FF0000"/>
                </a:solidFill>
              </a:rPr>
              <a:t>ד"ת</a:t>
            </a:r>
            <a:r>
              <a:rPr lang="he-IL" dirty="0">
                <a:solidFill>
                  <a:srgbClr val="FF0000"/>
                </a:solidFill>
              </a:rPr>
              <a:t> מפני קנין איסור שבה </a:t>
            </a:r>
            <a:r>
              <a:rPr lang="he-IL" dirty="0" err="1"/>
              <a:t>דהא</a:t>
            </a:r>
            <a:r>
              <a:rPr lang="he-IL" dirty="0"/>
              <a:t> קרא כתיב קנין כספו, והיינו קנין ממון </a:t>
            </a:r>
            <a:r>
              <a:rPr lang="he-IL" dirty="0" err="1"/>
              <a:t>והיכי</a:t>
            </a:r>
            <a:r>
              <a:rPr lang="he-IL" dirty="0"/>
              <a:t> קרינן </a:t>
            </a:r>
            <a:r>
              <a:rPr lang="he-IL" dirty="0" err="1"/>
              <a:t>לקנין</a:t>
            </a:r>
            <a:r>
              <a:rPr lang="he-IL" dirty="0"/>
              <a:t> איסור קנין כספו, וראיתי בשיטה מקובצת פרק אף על פי (דף נ"ז) בהא </a:t>
            </a:r>
            <a:r>
              <a:rPr lang="he-IL" dirty="0" err="1"/>
              <a:t>דאמר</a:t>
            </a:r>
            <a:r>
              <a:rPr lang="he-IL" dirty="0"/>
              <a:t> </a:t>
            </a:r>
            <a:r>
              <a:rPr lang="he-IL" dirty="0" err="1"/>
              <a:t>עולא</a:t>
            </a:r>
            <a:r>
              <a:rPr lang="he-IL" dirty="0"/>
              <a:t> </a:t>
            </a:r>
            <a:r>
              <a:rPr lang="he-IL" dirty="0" err="1"/>
              <a:t>ד"ת</a:t>
            </a:r>
            <a:r>
              <a:rPr lang="he-IL" dirty="0"/>
              <a:t> ארוסה אוכלת שנאמר וכהן כי יקנה </a:t>
            </a:r>
            <a:r>
              <a:rPr lang="he-IL" dirty="0" err="1"/>
              <a:t>כו</a:t>
            </a:r>
            <a:r>
              <a:rPr lang="he-IL" dirty="0"/>
              <a:t>' והאי </a:t>
            </a:r>
            <a:r>
              <a:rPr lang="he-IL" dirty="0" err="1"/>
              <a:t>נמי</a:t>
            </a:r>
            <a:r>
              <a:rPr lang="he-IL" dirty="0"/>
              <a:t> קנין כספו הוא, וז"ל והאי </a:t>
            </a:r>
            <a:r>
              <a:rPr lang="he-IL" dirty="0" err="1"/>
              <a:t>נמי</a:t>
            </a:r>
            <a:r>
              <a:rPr lang="he-IL" dirty="0"/>
              <a:t> קנין כספו שקנאה בכסף קידושין שלו עכ"ל הרי שהרגיש בזה </a:t>
            </a:r>
            <a:r>
              <a:rPr lang="he-IL" dirty="0">
                <a:solidFill>
                  <a:srgbClr val="FF0000"/>
                </a:solidFill>
              </a:rPr>
              <a:t>שאין קנין ממון לארוס גבי ארוסתו לכך מפרש קנין כספו היינו שקנאה בכסף קידושין ועיקר אכילתה משום קנין איסור שבה שאסורה לכל העולם משום אשת איש, </a:t>
            </a:r>
            <a:r>
              <a:rPr lang="he-IL" dirty="0"/>
              <a:t>וכיון שאותו קנין איסור נקנה לו ע"י כסף מקרי קנין </a:t>
            </a:r>
            <a:r>
              <a:rPr lang="he-IL" dirty="0" smtClean="0"/>
              <a:t>כספו.</a:t>
            </a:r>
            <a:endParaRPr lang="he-IL" b="1" dirty="0" smtClean="0"/>
          </a:p>
        </p:txBody>
      </p:sp>
    </p:spTree>
    <p:extLst>
      <p:ext uri="{BB962C8B-B14F-4D97-AF65-F5344CB8AC3E}">
        <p14:creationId xmlns:p14="http://schemas.microsoft.com/office/powerpoint/2010/main" val="3315124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סוגיית הפתיחה למסכת – לשון קידושין או לשון קניין?</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גמ' ב.</a:t>
            </a:r>
            <a:endParaRPr lang="he-IL" b="1" dirty="0"/>
          </a:p>
          <a:p>
            <a:pPr marL="0" indent="0" algn="just">
              <a:buNone/>
            </a:pPr>
            <a:r>
              <a:rPr lang="he-IL" dirty="0">
                <a:solidFill>
                  <a:srgbClr val="FF0000"/>
                </a:solidFill>
              </a:rPr>
              <a:t>מאי שנא הכא </a:t>
            </a:r>
            <a:r>
              <a:rPr lang="he-IL" dirty="0" err="1">
                <a:solidFill>
                  <a:srgbClr val="FF0000"/>
                </a:solidFill>
              </a:rPr>
              <a:t>דתני</a:t>
            </a:r>
            <a:r>
              <a:rPr lang="he-IL" dirty="0">
                <a:solidFill>
                  <a:srgbClr val="FF0000"/>
                </a:solidFill>
              </a:rPr>
              <a:t> </a:t>
            </a:r>
            <a:r>
              <a:rPr lang="he-IL" dirty="0" err="1">
                <a:solidFill>
                  <a:srgbClr val="FF0000"/>
                </a:solidFill>
              </a:rPr>
              <a:t>האשה</a:t>
            </a:r>
            <a:r>
              <a:rPr lang="he-IL" dirty="0">
                <a:solidFill>
                  <a:srgbClr val="FF0000"/>
                </a:solidFill>
              </a:rPr>
              <a:t> נקנית, </a:t>
            </a:r>
            <a:r>
              <a:rPr lang="he-IL" dirty="0" err="1">
                <a:solidFill>
                  <a:srgbClr val="FF0000"/>
                </a:solidFill>
              </a:rPr>
              <a:t>ומ"ש</a:t>
            </a:r>
            <a:r>
              <a:rPr lang="he-IL" dirty="0">
                <a:solidFill>
                  <a:srgbClr val="FF0000"/>
                </a:solidFill>
              </a:rPr>
              <a:t> התם </a:t>
            </a:r>
            <a:r>
              <a:rPr lang="he-IL" dirty="0" err="1">
                <a:solidFill>
                  <a:srgbClr val="FF0000"/>
                </a:solidFill>
              </a:rPr>
              <a:t>דתני</a:t>
            </a:r>
            <a:r>
              <a:rPr lang="he-IL" dirty="0">
                <a:solidFill>
                  <a:srgbClr val="FF0000"/>
                </a:solidFill>
              </a:rPr>
              <a:t> האיש מקדש?</a:t>
            </a:r>
            <a:r>
              <a:rPr lang="he-IL" dirty="0"/>
              <a:t> משום </a:t>
            </a:r>
            <a:r>
              <a:rPr lang="he-IL" dirty="0" err="1"/>
              <a:t>דקא</a:t>
            </a:r>
            <a:r>
              <a:rPr lang="he-IL" dirty="0"/>
              <a:t> בעי </a:t>
            </a:r>
            <a:r>
              <a:rPr lang="he-IL" dirty="0" err="1"/>
              <a:t>למיתני</a:t>
            </a:r>
            <a:r>
              <a:rPr lang="he-IL" dirty="0"/>
              <a:t> כסף, וכסף מנ"ל? גמר </a:t>
            </a:r>
            <a:r>
              <a:rPr lang="he-IL" dirty="0" err="1"/>
              <a:t>קיחה</a:t>
            </a:r>
            <a:r>
              <a:rPr lang="he-IL" dirty="0"/>
              <a:t> </a:t>
            </a:r>
            <a:r>
              <a:rPr lang="he-IL" dirty="0" err="1"/>
              <a:t>קיחה</a:t>
            </a:r>
            <a:r>
              <a:rPr lang="he-IL" dirty="0"/>
              <a:t> משדה עפרון, כתיב הכא: כי </a:t>
            </a:r>
            <a:r>
              <a:rPr lang="he-IL" dirty="0" err="1"/>
              <a:t>יקח</a:t>
            </a:r>
            <a:r>
              <a:rPr lang="he-IL" dirty="0"/>
              <a:t> איש </a:t>
            </a:r>
            <a:r>
              <a:rPr lang="he-IL" dirty="0" err="1"/>
              <a:t>אשה</a:t>
            </a:r>
            <a:r>
              <a:rPr lang="he-IL" dirty="0"/>
              <a:t>, וכתיב התם: נתתי כסף השדה קח ממני, </a:t>
            </a:r>
            <a:r>
              <a:rPr lang="he-IL" dirty="0" err="1"/>
              <a:t>וקיחה</a:t>
            </a:r>
            <a:r>
              <a:rPr lang="he-IL" dirty="0"/>
              <a:t> </a:t>
            </a:r>
            <a:r>
              <a:rPr lang="he-IL" dirty="0" err="1"/>
              <a:t>איקרי</a:t>
            </a:r>
            <a:r>
              <a:rPr lang="he-IL" dirty="0"/>
              <a:t> קנין, </a:t>
            </a:r>
            <a:r>
              <a:rPr lang="he-IL" dirty="0" err="1"/>
              <a:t>דכתיב</a:t>
            </a:r>
            <a:r>
              <a:rPr lang="he-IL" dirty="0"/>
              <a:t>: השדה אשר קנה אברהם, </a:t>
            </a:r>
            <a:r>
              <a:rPr lang="he-IL" dirty="0" smtClean="0"/>
              <a:t>אי </a:t>
            </a:r>
            <a:r>
              <a:rPr lang="he-IL" dirty="0" err="1"/>
              <a:t>נמי</a:t>
            </a:r>
            <a:r>
              <a:rPr lang="he-IL" dirty="0"/>
              <a:t>: שדות בכסף יקנו, תני </a:t>
            </a:r>
            <a:r>
              <a:rPr lang="he-IL" dirty="0" err="1"/>
              <a:t>האשה</a:t>
            </a:r>
            <a:r>
              <a:rPr lang="he-IL" dirty="0"/>
              <a:t> נקנית. </a:t>
            </a:r>
            <a:r>
              <a:rPr lang="he-IL" dirty="0" err="1"/>
              <a:t>וניתני</a:t>
            </a:r>
            <a:r>
              <a:rPr lang="he-IL" dirty="0"/>
              <a:t> התם האיש קונה! </a:t>
            </a:r>
            <a:r>
              <a:rPr lang="he-IL" dirty="0">
                <a:solidFill>
                  <a:srgbClr val="FF0000"/>
                </a:solidFill>
              </a:rPr>
              <a:t>מעיקרא תני לישנא דאורייתא, ולבסוף תני לישנא דרבנן. ומאי לישנא דרבנן? </a:t>
            </a:r>
            <a:r>
              <a:rPr lang="he-IL" dirty="0" err="1">
                <a:solidFill>
                  <a:srgbClr val="FF0000"/>
                </a:solidFill>
              </a:rPr>
              <a:t>דאסר</a:t>
            </a:r>
            <a:r>
              <a:rPr lang="he-IL" dirty="0">
                <a:solidFill>
                  <a:srgbClr val="FF0000"/>
                </a:solidFill>
              </a:rPr>
              <a:t> לה </a:t>
            </a:r>
            <a:r>
              <a:rPr lang="he-IL" dirty="0" err="1">
                <a:solidFill>
                  <a:srgbClr val="FF0000"/>
                </a:solidFill>
              </a:rPr>
              <a:t>אכ"ע</a:t>
            </a:r>
            <a:r>
              <a:rPr lang="he-IL" dirty="0">
                <a:solidFill>
                  <a:srgbClr val="FF0000"/>
                </a:solidFill>
              </a:rPr>
              <a:t> כהקדש. </a:t>
            </a:r>
            <a:endParaRPr lang="he-IL" dirty="0" smtClean="0">
              <a:solidFill>
                <a:srgbClr val="FF0000"/>
              </a:solidFill>
            </a:endParaRPr>
          </a:p>
        </p:txBody>
      </p:sp>
    </p:spTree>
    <p:extLst>
      <p:ext uri="{BB962C8B-B14F-4D97-AF65-F5344CB8AC3E}">
        <p14:creationId xmlns:p14="http://schemas.microsoft.com/office/powerpoint/2010/main" val="2554354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שיטת </a:t>
            </a:r>
            <a:r>
              <a:rPr lang="he-IL" sz="3600" dirty="0" err="1" smtClean="0"/>
              <a:t>תוס</a:t>
            </a:r>
            <a:r>
              <a:rPr lang="he-IL" sz="3600" dirty="0" smtClean="0"/>
              <a:t>'</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err="1" smtClean="0"/>
              <a:t>תוס</a:t>
            </a:r>
            <a:r>
              <a:rPr lang="he-IL" b="1" dirty="0" smtClean="0"/>
              <a:t>' ב: ד"ה </a:t>
            </a:r>
            <a:r>
              <a:rPr lang="he-IL" b="1" dirty="0" err="1" smtClean="0"/>
              <a:t>דאסר</a:t>
            </a:r>
            <a:r>
              <a:rPr lang="he-IL" b="1" dirty="0" smtClean="0"/>
              <a:t> </a:t>
            </a:r>
          </a:p>
          <a:p>
            <a:pPr marL="0" indent="0" algn="just">
              <a:buNone/>
            </a:pPr>
            <a:r>
              <a:rPr lang="he-IL" dirty="0" err="1" smtClean="0"/>
              <a:t>דאסר</a:t>
            </a:r>
            <a:r>
              <a:rPr lang="he-IL" dirty="0" smtClean="0"/>
              <a:t> </a:t>
            </a:r>
            <a:r>
              <a:rPr lang="he-IL" dirty="0"/>
              <a:t>לה </a:t>
            </a:r>
            <a:r>
              <a:rPr lang="he-IL" dirty="0" err="1"/>
              <a:t>אכ"ע</a:t>
            </a:r>
            <a:r>
              <a:rPr lang="he-IL" dirty="0"/>
              <a:t> כהקדש </a:t>
            </a:r>
            <a:r>
              <a:rPr lang="he-IL" dirty="0" smtClean="0"/>
              <a:t>– ו'הרי </a:t>
            </a:r>
            <a:r>
              <a:rPr lang="he-IL" dirty="0"/>
              <a:t>את מקודשת </a:t>
            </a:r>
            <a:r>
              <a:rPr lang="he-IL" dirty="0" smtClean="0"/>
              <a:t>לי' </a:t>
            </a:r>
            <a:r>
              <a:rPr lang="he-IL" dirty="0"/>
              <a:t>כלומר להיות </a:t>
            </a:r>
            <a:r>
              <a:rPr lang="he-IL" dirty="0" smtClean="0"/>
              <a:t>לי, </a:t>
            </a:r>
            <a:r>
              <a:rPr lang="he-IL" dirty="0"/>
              <a:t>מקודשת לעולם </a:t>
            </a:r>
            <a:r>
              <a:rPr lang="he-IL" dirty="0" smtClean="0"/>
              <a:t>בשבילי, כמו 'הרי </a:t>
            </a:r>
            <a:r>
              <a:rPr lang="he-IL" dirty="0"/>
              <a:t>הן </a:t>
            </a:r>
            <a:r>
              <a:rPr lang="he-IL" dirty="0" err="1"/>
              <a:t>מקודשין</a:t>
            </a:r>
            <a:r>
              <a:rPr lang="he-IL" dirty="0"/>
              <a:t> </a:t>
            </a:r>
            <a:r>
              <a:rPr lang="he-IL" dirty="0" smtClean="0"/>
              <a:t>לשמים', </a:t>
            </a:r>
            <a:r>
              <a:rPr lang="he-IL" dirty="0"/>
              <a:t>להיות </a:t>
            </a:r>
            <a:r>
              <a:rPr lang="he-IL" dirty="0" smtClean="0"/>
              <a:t>לשמים. </a:t>
            </a:r>
          </a:p>
          <a:p>
            <a:pPr marL="0" indent="0" algn="just">
              <a:buNone/>
            </a:pPr>
            <a:r>
              <a:rPr lang="he-IL" dirty="0" err="1" smtClean="0"/>
              <a:t>ופשטא</a:t>
            </a:r>
            <a:r>
              <a:rPr lang="he-IL" dirty="0" smtClean="0"/>
              <a:t> </a:t>
            </a:r>
            <a:r>
              <a:rPr lang="he-IL" dirty="0" err="1"/>
              <a:t>דמילתא</a:t>
            </a:r>
            <a:r>
              <a:rPr lang="he-IL" dirty="0"/>
              <a:t> </a:t>
            </a:r>
            <a:r>
              <a:rPr lang="he-IL" dirty="0" smtClean="0"/>
              <a:t>מקודשת לי, </a:t>
            </a:r>
            <a:r>
              <a:rPr lang="he-IL" dirty="0"/>
              <a:t>מיוחדת </a:t>
            </a:r>
            <a:r>
              <a:rPr lang="he-IL" dirty="0" smtClean="0"/>
              <a:t>לי, </a:t>
            </a:r>
            <a:r>
              <a:rPr lang="he-IL" dirty="0"/>
              <a:t>ומזומנת </a:t>
            </a:r>
            <a:r>
              <a:rPr lang="he-IL" dirty="0" smtClean="0"/>
              <a:t>לי. ומיהו </a:t>
            </a:r>
            <a:r>
              <a:rPr lang="he-IL" dirty="0"/>
              <a:t>אם היה אומר </a:t>
            </a:r>
            <a:r>
              <a:rPr lang="he-IL" dirty="0" smtClean="0"/>
              <a:t>'טלית </a:t>
            </a:r>
            <a:r>
              <a:rPr lang="he-IL" dirty="0"/>
              <a:t>זו מקודש </a:t>
            </a:r>
            <a:r>
              <a:rPr lang="he-IL" dirty="0" smtClean="0"/>
              <a:t>לי' </a:t>
            </a:r>
            <a:r>
              <a:rPr lang="he-IL" dirty="0"/>
              <a:t>אין נראה </a:t>
            </a:r>
            <a:r>
              <a:rPr lang="he-IL" dirty="0" smtClean="0"/>
              <a:t>שיועיל, </a:t>
            </a:r>
            <a:r>
              <a:rPr lang="he-IL" dirty="0" err="1"/>
              <a:t>דגבי</a:t>
            </a:r>
            <a:r>
              <a:rPr lang="he-IL" dirty="0"/>
              <a:t> </a:t>
            </a:r>
            <a:r>
              <a:rPr lang="he-IL" dirty="0" err="1"/>
              <a:t>אשה</a:t>
            </a:r>
            <a:r>
              <a:rPr lang="he-IL" dirty="0"/>
              <a:t> במה </a:t>
            </a:r>
            <a:r>
              <a:rPr lang="he-IL" dirty="0" err="1"/>
              <a:t>דמתיחדת</a:t>
            </a:r>
            <a:r>
              <a:rPr lang="he-IL" dirty="0"/>
              <a:t> להיות לו היא נאסרת </a:t>
            </a:r>
            <a:r>
              <a:rPr lang="he-IL" dirty="0" smtClean="0"/>
              <a:t>לכל, </a:t>
            </a:r>
            <a:r>
              <a:rPr lang="he-IL" dirty="0"/>
              <a:t>אבל </a:t>
            </a:r>
            <a:r>
              <a:rPr lang="he-IL" dirty="0" err="1"/>
              <a:t>בככר</a:t>
            </a:r>
            <a:r>
              <a:rPr lang="he-IL" dirty="0"/>
              <a:t> וטלית לא שייך </a:t>
            </a:r>
            <a:r>
              <a:rPr lang="he-IL" dirty="0" err="1"/>
              <a:t>למימר</a:t>
            </a:r>
            <a:r>
              <a:rPr lang="he-IL" dirty="0"/>
              <a:t> הכי.</a:t>
            </a:r>
            <a:endParaRPr lang="he-IL" dirty="0"/>
          </a:p>
        </p:txBody>
      </p:sp>
    </p:spTree>
    <p:extLst>
      <p:ext uri="{BB962C8B-B14F-4D97-AF65-F5344CB8AC3E}">
        <p14:creationId xmlns:p14="http://schemas.microsoft.com/office/powerpoint/2010/main" val="4226569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טעם אכילת ארוסה בתרומה לשיטת בעלי </a:t>
            </a:r>
            <a:r>
              <a:rPr lang="he-IL" sz="3600" dirty="0" err="1" smtClean="0"/>
              <a:t>התוס</a:t>
            </a:r>
            <a:r>
              <a:rPr lang="he-IL" sz="3600" dirty="0" smtClean="0"/>
              <a:t>'</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fontScale="70000" lnSpcReduction="20000"/>
          </a:bodyPr>
          <a:lstStyle/>
          <a:p>
            <a:pPr marL="0" indent="0" algn="just">
              <a:buNone/>
            </a:pPr>
            <a:r>
              <a:rPr lang="he-IL" b="1" dirty="0" err="1"/>
              <a:t>תוס</a:t>
            </a:r>
            <a:r>
              <a:rPr lang="he-IL" b="1" dirty="0"/>
              <a:t>' </a:t>
            </a:r>
            <a:r>
              <a:rPr lang="he-IL" b="1" dirty="0" err="1"/>
              <a:t>הרא"ש</a:t>
            </a:r>
            <a:r>
              <a:rPr lang="he-IL" b="1" dirty="0"/>
              <a:t> קידושין ה. ד"ה והאי</a:t>
            </a:r>
          </a:p>
          <a:p>
            <a:pPr marL="0" indent="0" algn="just">
              <a:buNone/>
            </a:pPr>
            <a:r>
              <a:rPr lang="he-IL" dirty="0"/>
              <a:t>והאי קנין כספו היא. </a:t>
            </a:r>
            <a:r>
              <a:rPr lang="he-IL" dirty="0">
                <a:solidFill>
                  <a:srgbClr val="FF0000"/>
                </a:solidFill>
              </a:rPr>
              <a:t>כיון שמושל עליה ומשועבדת לו מיקרי קנין כספו </a:t>
            </a:r>
            <a:r>
              <a:rPr lang="he-IL" dirty="0"/>
              <a:t>אפילו קנאה בשטר ובביאה.</a:t>
            </a:r>
          </a:p>
          <a:p>
            <a:pPr marL="0" indent="0" algn="just">
              <a:buNone/>
            </a:pPr>
            <a:endParaRPr lang="he-IL" b="1" dirty="0"/>
          </a:p>
          <a:p>
            <a:pPr marL="0" indent="0" algn="just">
              <a:buNone/>
            </a:pPr>
            <a:r>
              <a:rPr lang="he-IL" b="1" dirty="0" err="1"/>
              <a:t>תוס</a:t>
            </a:r>
            <a:r>
              <a:rPr lang="he-IL" b="1" dirty="0"/>
              <a:t>' </a:t>
            </a:r>
            <a:r>
              <a:rPr lang="he-IL" b="1" dirty="0" err="1"/>
              <a:t>הרא"ש</a:t>
            </a:r>
            <a:r>
              <a:rPr lang="he-IL" b="1" dirty="0"/>
              <a:t> קידושין י: ד"ה ארוסה</a:t>
            </a:r>
          </a:p>
          <a:p>
            <a:pPr marL="0" indent="0" algn="just">
              <a:buNone/>
            </a:pPr>
            <a:r>
              <a:rPr lang="he-IL" dirty="0"/>
              <a:t>ארוסה בת ישראל אוכלת בתרומה. </a:t>
            </a:r>
            <a:r>
              <a:rPr lang="he-IL" dirty="0" err="1"/>
              <a:t>תימה</a:t>
            </a:r>
            <a:r>
              <a:rPr lang="he-IL" dirty="0"/>
              <a:t> </a:t>
            </a:r>
            <a:r>
              <a:rPr lang="he-IL" dirty="0" err="1"/>
              <a:t>דהכא</a:t>
            </a:r>
            <a:r>
              <a:rPr lang="he-IL" dirty="0"/>
              <a:t> </a:t>
            </a:r>
            <a:r>
              <a:rPr lang="he-IL" dirty="0" err="1"/>
              <a:t>דריש</a:t>
            </a:r>
            <a:r>
              <a:rPr lang="he-IL" dirty="0"/>
              <a:t> </a:t>
            </a:r>
            <a:r>
              <a:rPr lang="he-IL" dirty="0" err="1"/>
              <a:t>מק"ו</a:t>
            </a:r>
            <a:r>
              <a:rPr lang="he-IL" dirty="0"/>
              <a:t> </a:t>
            </a:r>
            <a:r>
              <a:rPr lang="he-IL" dirty="0" err="1"/>
              <a:t>דארוסה</a:t>
            </a:r>
            <a:r>
              <a:rPr lang="he-IL" dirty="0"/>
              <a:t> בת ישראל אוכלת בתרומה </a:t>
            </a:r>
            <a:r>
              <a:rPr lang="he-IL" dirty="0">
                <a:solidFill>
                  <a:srgbClr val="FF0000"/>
                </a:solidFill>
              </a:rPr>
              <a:t>ונשואה </a:t>
            </a:r>
            <a:r>
              <a:rPr lang="he-IL" dirty="0" err="1">
                <a:solidFill>
                  <a:srgbClr val="FF0000"/>
                </a:solidFill>
              </a:rPr>
              <a:t>דרשינן</a:t>
            </a:r>
            <a:r>
              <a:rPr lang="he-IL" dirty="0">
                <a:solidFill>
                  <a:srgbClr val="FF0000"/>
                </a:solidFill>
              </a:rPr>
              <a:t> בספרי </a:t>
            </a:r>
            <a:r>
              <a:rPr lang="he-IL" dirty="0" smtClean="0">
                <a:solidFill>
                  <a:srgbClr val="FF0000"/>
                </a:solidFill>
              </a:rPr>
              <a:t>מ'כל </a:t>
            </a:r>
            <a:r>
              <a:rPr lang="he-IL" dirty="0">
                <a:solidFill>
                  <a:srgbClr val="FF0000"/>
                </a:solidFill>
              </a:rPr>
              <a:t>טהור בביתך יאכל </a:t>
            </a:r>
            <a:r>
              <a:rPr lang="he-IL" dirty="0" smtClean="0">
                <a:solidFill>
                  <a:srgbClr val="FF0000"/>
                </a:solidFill>
              </a:rPr>
              <a:t>אותו'</a:t>
            </a:r>
            <a:r>
              <a:rPr lang="he-IL" dirty="0" smtClean="0"/>
              <a:t> </a:t>
            </a:r>
            <a:r>
              <a:rPr lang="he-IL" dirty="0" err="1"/>
              <a:t>ואית</a:t>
            </a:r>
            <a:r>
              <a:rPr lang="he-IL" dirty="0"/>
              <a:t> </a:t>
            </a:r>
            <a:r>
              <a:rPr lang="he-IL" dirty="0" err="1"/>
              <a:t>דמפיק</a:t>
            </a:r>
            <a:r>
              <a:rPr lang="he-IL" dirty="0"/>
              <a:t> לה </a:t>
            </a:r>
            <a:r>
              <a:rPr lang="he-IL" dirty="0" smtClean="0"/>
              <a:t>מ'אתם וביתכם', </a:t>
            </a:r>
            <a:r>
              <a:rPr lang="he-IL" dirty="0"/>
              <a:t>וקשה </a:t>
            </a:r>
            <a:r>
              <a:rPr lang="he-IL" dirty="0" err="1"/>
              <a:t>לעולא</a:t>
            </a:r>
            <a:r>
              <a:rPr lang="he-IL" dirty="0"/>
              <a:t> </a:t>
            </a:r>
            <a:r>
              <a:rPr lang="he-IL" dirty="0" err="1"/>
              <a:t>דאמר</a:t>
            </a:r>
            <a:r>
              <a:rPr lang="he-IL" dirty="0"/>
              <a:t> לעיל ארוסה בת ישראל אוכלת בתרומה משום דהוי קנין </a:t>
            </a:r>
            <a:r>
              <a:rPr lang="he-IL" dirty="0" smtClean="0"/>
              <a:t>כספו. </a:t>
            </a:r>
            <a:r>
              <a:rPr lang="he-IL" dirty="0" err="1">
                <a:solidFill>
                  <a:srgbClr val="FF0000"/>
                </a:solidFill>
              </a:rPr>
              <a:t>ופר"ת</a:t>
            </a:r>
            <a:r>
              <a:rPr lang="he-IL" dirty="0">
                <a:solidFill>
                  <a:srgbClr val="FF0000"/>
                </a:solidFill>
              </a:rPr>
              <a:t> </a:t>
            </a:r>
            <a:r>
              <a:rPr lang="he-IL" dirty="0" err="1">
                <a:solidFill>
                  <a:srgbClr val="FF0000"/>
                </a:solidFill>
              </a:rPr>
              <a:t>דהא</a:t>
            </a:r>
            <a:r>
              <a:rPr lang="he-IL" dirty="0">
                <a:solidFill>
                  <a:srgbClr val="FF0000"/>
                </a:solidFill>
              </a:rPr>
              <a:t> </a:t>
            </a:r>
            <a:r>
              <a:rPr lang="he-IL" dirty="0" err="1">
                <a:solidFill>
                  <a:srgbClr val="FF0000"/>
                </a:solidFill>
              </a:rPr>
              <a:t>דקאמר</a:t>
            </a:r>
            <a:r>
              <a:rPr lang="he-IL" dirty="0">
                <a:solidFill>
                  <a:srgbClr val="FF0000"/>
                </a:solidFill>
              </a:rPr>
              <a:t> </a:t>
            </a:r>
            <a:r>
              <a:rPr lang="he-IL" dirty="0" err="1">
                <a:solidFill>
                  <a:srgbClr val="FF0000"/>
                </a:solidFill>
              </a:rPr>
              <a:t>עולא</a:t>
            </a:r>
            <a:r>
              <a:rPr lang="he-IL" dirty="0">
                <a:solidFill>
                  <a:srgbClr val="FF0000"/>
                </a:solidFill>
              </a:rPr>
              <a:t> קנין כספו אסמכתא בעלמא היא ולא עיקר </a:t>
            </a:r>
            <a:r>
              <a:rPr lang="he-IL" dirty="0" err="1">
                <a:solidFill>
                  <a:srgbClr val="FF0000"/>
                </a:solidFill>
              </a:rPr>
              <a:t>דרשא</a:t>
            </a:r>
            <a:r>
              <a:rPr lang="he-IL" dirty="0">
                <a:solidFill>
                  <a:srgbClr val="FF0000"/>
                </a:solidFill>
              </a:rPr>
              <a:t>,</a:t>
            </a:r>
            <a:r>
              <a:rPr lang="he-IL" dirty="0"/>
              <a:t> ומיהו </a:t>
            </a:r>
            <a:r>
              <a:rPr lang="he-IL" dirty="0" err="1"/>
              <a:t>בר"פ</a:t>
            </a:r>
            <a:r>
              <a:rPr lang="he-IL" dirty="0"/>
              <a:t> אלמנה לכ"ג לא משמע הכי </a:t>
            </a:r>
            <a:r>
              <a:rPr lang="he-IL" dirty="0" err="1"/>
              <a:t>דפריך</a:t>
            </a:r>
            <a:r>
              <a:rPr lang="he-IL" dirty="0"/>
              <a:t> שיאכלו עבדי מלוג שהכניסה אלמנה לכ"ג בתרומה </a:t>
            </a:r>
            <a:r>
              <a:rPr lang="he-IL" dirty="0" err="1"/>
              <a:t>מכח</a:t>
            </a:r>
            <a:r>
              <a:rPr lang="he-IL" dirty="0"/>
              <a:t> קניינו שקנה קנין כמו עבדיו שקנו עבדים ומשני קנין שאינו אוכל אינו מאכיל, </a:t>
            </a:r>
            <a:r>
              <a:rPr lang="he-IL" dirty="0">
                <a:solidFill>
                  <a:srgbClr val="FF0000"/>
                </a:solidFill>
              </a:rPr>
              <a:t>הלכך נראה לפרש </a:t>
            </a:r>
            <a:r>
              <a:rPr lang="he-IL" dirty="0" err="1">
                <a:solidFill>
                  <a:srgbClr val="FF0000"/>
                </a:solidFill>
              </a:rPr>
              <a:t>דדרשא</a:t>
            </a:r>
            <a:r>
              <a:rPr lang="he-IL" dirty="0">
                <a:solidFill>
                  <a:srgbClr val="FF0000"/>
                </a:solidFill>
              </a:rPr>
              <a:t> </a:t>
            </a:r>
            <a:r>
              <a:rPr lang="he-IL" dirty="0" err="1">
                <a:solidFill>
                  <a:srgbClr val="FF0000"/>
                </a:solidFill>
              </a:rPr>
              <a:t>דעולא</a:t>
            </a:r>
            <a:r>
              <a:rPr lang="he-IL" dirty="0">
                <a:solidFill>
                  <a:srgbClr val="FF0000"/>
                </a:solidFill>
              </a:rPr>
              <a:t> היא עיקר וההיא </a:t>
            </a:r>
            <a:r>
              <a:rPr lang="he-IL" dirty="0" err="1">
                <a:solidFill>
                  <a:srgbClr val="FF0000"/>
                </a:solidFill>
              </a:rPr>
              <a:t>דספרי</a:t>
            </a:r>
            <a:r>
              <a:rPr lang="he-IL" dirty="0">
                <a:solidFill>
                  <a:srgbClr val="FF0000"/>
                </a:solidFill>
              </a:rPr>
              <a:t> אסמכתא היא</a:t>
            </a:r>
            <a:r>
              <a:rPr lang="he-IL" dirty="0"/>
              <a:t>, וכמה דרשות מצינו </a:t>
            </a:r>
            <a:r>
              <a:rPr lang="he-IL" dirty="0" err="1"/>
              <a:t>בת"כ</a:t>
            </a:r>
            <a:r>
              <a:rPr lang="he-IL" dirty="0"/>
              <a:t> </a:t>
            </a:r>
            <a:r>
              <a:rPr lang="he-IL" dirty="0" err="1"/>
              <a:t>דאסמכתות</a:t>
            </a:r>
            <a:r>
              <a:rPr lang="he-IL" dirty="0"/>
              <a:t> </a:t>
            </a:r>
            <a:r>
              <a:rPr lang="he-IL" dirty="0" err="1"/>
              <a:t>נינהו</a:t>
            </a:r>
            <a:r>
              <a:rPr lang="he-IL" dirty="0"/>
              <a:t> כגון מעשר פירות וירק </a:t>
            </a:r>
            <a:r>
              <a:rPr lang="he-IL" dirty="0" err="1"/>
              <a:t>דדריש</a:t>
            </a:r>
            <a:r>
              <a:rPr lang="he-IL" dirty="0"/>
              <a:t> בספרי מקרא, וכן לא עולים באילן ביום טוב וכל </a:t>
            </a:r>
            <a:r>
              <a:rPr lang="he-IL" dirty="0" err="1"/>
              <a:t>הנהו</a:t>
            </a:r>
            <a:r>
              <a:rPr lang="he-IL" dirty="0"/>
              <a:t> </a:t>
            </a:r>
            <a:r>
              <a:rPr lang="he-IL" dirty="0" err="1"/>
              <a:t>דריש</a:t>
            </a:r>
            <a:r>
              <a:rPr lang="he-IL" dirty="0"/>
              <a:t> מקרא, אבל </a:t>
            </a:r>
            <a:r>
              <a:rPr lang="he-IL" dirty="0" err="1"/>
              <a:t>מילתיה</a:t>
            </a:r>
            <a:r>
              <a:rPr lang="he-IL" dirty="0"/>
              <a:t> </a:t>
            </a:r>
            <a:r>
              <a:rPr lang="he-IL" dirty="0" err="1"/>
              <a:t>דאמורא</a:t>
            </a:r>
            <a:r>
              <a:rPr lang="he-IL" dirty="0"/>
              <a:t> הוי </a:t>
            </a:r>
            <a:r>
              <a:rPr lang="he-IL" dirty="0" err="1"/>
              <a:t>דוקא</a:t>
            </a:r>
            <a:r>
              <a:rPr lang="he-IL" dirty="0"/>
              <a:t> </a:t>
            </a:r>
            <a:r>
              <a:rPr lang="he-IL" dirty="0" err="1"/>
              <a:t>וק"ו</a:t>
            </a:r>
            <a:r>
              <a:rPr lang="he-IL" dirty="0"/>
              <a:t> </a:t>
            </a:r>
            <a:r>
              <a:rPr lang="he-IL" dirty="0" err="1"/>
              <a:t>דהכא</a:t>
            </a:r>
            <a:r>
              <a:rPr lang="he-IL" dirty="0"/>
              <a:t> הא </a:t>
            </a:r>
            <a:r>
              <a:rPr lang="he-IL" dirty="0" err="1"/>
              <a:t>קא</a:t>
            </a:r>
            <a:r>
              <a:rPr lang="he-IL" dirty="0"/>
              <a:t> דחי ליה </a:t>
            </a:r>
            <a:r>
              <a:rPr lang="he-IL" dirty="0">
                <a:solidFill>
                  <a:srgbClr val="FF0000"/>
                </a:solidFill>
              </a:rPr>
              <a:t>ואף על גב </a:t>
            </a:r>
            <a:r>
              <a:rPr lang="he-IL" dirty="0" err="1">
                <a:solidFill>
                  <a:srgbClr val="FF0000"/>
                </a:solidFill>
              </a:rPr>
              <a:t>דמקנין</a:t>
            </a:r>
            <a:r>
              <a:rPr lang="he-IL" dirty="0">
                <a:solidFill>
                  <a:srgbClr val="FF0000"/>
                </a:solidFill>
              </a:rPr>
              <a:t> כספו לא משמע אלא קידושי כסף </a:t>
            </a:r>
            <a:r>
              <a:rPr lang="he-IL" dirty="0" err="1">
                <a:solidFill>
                  <a:srgbClr val="FF0000"/>
                </a:solidFill>
              </a:rPr>
              <a:t>איתקוש</a:t>
            </a:r>
            <a:r>
              <a:rPr lang="he-IL" dirty="0">
                <a:solidFill>
                  <a:srgbClr val="FF0000"/>
                </a:solidFill>
              </a:rPr>
              <a:t> </a:t>
            </a:r>
            <a:r>
              <a:rPr lang="he-IL" dirty="0" err="1">
                <a:solidFill>
                  <a:srgbClr val="FF0000"/>
                </a:solidFill>
              </a:rPr>
              <a:t>הויות</a:t>
            </a:r>
            <a:r>
              <a:rPr lang="he-IL" dirty="0">
                <a:solidFill>
                  <a:srgbClr val="FF0000"/>
                </a:solidFill>
              </a:rPr>
              <a:t> להדדי.</a:t>
            </a:r>
          </a:p>
          <a:p>
            <a:pPr marL="0" indent="0" algn="just">
              <a:buNone/>
            </a:pPr>
            <a:endParaRPr lang="he-IL" b="1" dirty="0" smtClean="0"/>
          </a:p>
        </p:txBody>
      </p:sp>
    </p:spTree>
    <p:extLst>
      <p:ext uri="{BB962C8B-B14F-4D97-AF65-F5344CB8AC3E}">
        <p14:creationId xmlns:p14="http://schemas.microsoft.com/office/powerpoint/2010/main" val="41718953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דברי הקובץ הערות</a:t>
            </a:r>
            <a:endParaRPr lang="he-IL" sz="3600" dirty="0"/>
          </a:p>
        </p:txBody>
      </p:sp>
      <p:sp>
        <p:nvSpPr>
          <p:cNvPr id="3" name="מציין מיקום תוכן 2"/>
          <p:cNvSpPr>
            <a:spLocks noGrp="1"/>
          </p:cNvSpPr>
          <p:nvPr>
            <p:ph idx="1"/>
          </p:nvPr>
        </p:nvSpPr>
        <p:spPr>
          <a:xfrm>
            <a:off x="609600" y="1417639"/>
            <a:ext cx="10972800" cy="4708526"/>
          </a:xfrm>
          <a:solidFill>
            <a:schemeClr val="accent5">
              <a:lumMod val="40000"/>
              <a:lumOff val="60000"/>
            </a:schemeClr>
          </a:solidFill>
        </p:spPr>
        <p:txBody>
          <a:bodyPr>
            <a:normAutofit/>
          </a:bodyPr>
          <a:lstStyle/>
          <a:p>
            <a:pPr marL="0" indent="0" algn="just">
              <a:buNone/>
            </a:pPr>
            <a:r>
              <a:rPr lang="he-IL" b="1" dirty="0" smtClean="0"/>
              <a:t>קובץ הערות סי' </a:t>
            </a:r>
            <a:r>
              <a:rPr lang="he-IL" b="1" dirty="0" err="1" smtClean="0"/>
              <a:t>מז</a:t>
            </a:r>
            <a:r>
              <a:rPr lang="he-IL" b="1" dirty="0" smtClean="0"/>
              <a:t> אות ז</a:t>
            </a:r>
          </a:p>
          <a:p>
            <a:pPr marL="0" indent="0" algn="just">
              <a:buNone/>
            </a:pPr>
            <a:r>
              <a:rPr lang="he-IL" dirty="0" smtClean="0"/>
              <a:t>וצ"ל </a:t>
            </a:r>
            <a:r>
              <a:rPr lang="he-IL" dirty="0" err="1"/>
              <a:t>דבקנין</a:t>
            </a:r>
            <a:r>
              <a:rPr lang="he-IL" dirty="0"/>
              <a:t> כספו נכללו שני דינים. א) עבדו, שהוא קנוי לו כשורו וחמורו, וזהו נקרא קנין כספו, שיש לו בו קנין כסף. ב) אשת כהן, שאין לו בה קניני ממון כלל מדאורייתא, התם על </a:t>
            </a:r>
            <a:r>
              <a:rPr lang="he-IL" dirty="0" err="1"/>
              <a:t>כרחך</a:t>
            </a:r>
            <a:r>
              <a:rPr lang="he-IL" dirty="0"/>
              <a:t> צריך לפרש קנין כספו, שקנאה בכסף. </a:t>
            </a:r>
            <a:endParaRPr lang="he-IL" dirty="0" smtClean="0"/>
          </a:p>
        </p:txBody>
      </p:sp>
    </p:spTree>
    <p:extLst>
      <p:ext uri="{BB962C8B-B14F-4D97-AF65-F5344CB8AC3E}">
        <p14:creationId xmlns:p14="http://schemas.microsoft.com/office/powerpoint/2010/main" val="10070852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3600" dirty="0" smtClean="0"/>
              <a:t>סיכום</a:t>
            </a:r>
            <a:endParaRPr lang="he-IL" sz="3600" dirty="0"/>
          </a:p>
        </p:txBody>
      </p:sp>
      <p:graphicFrame>
        <p:nvGraphicFramePr>
          <p:cNvPr id="4" name="מציין מיקום תוכן 3"/>
          <p:cNvGraphicFramePr>
            <a:graphicFrameLocks noGrp="1"/>
          </p:cNvGraphicFramePr>
          <p:nvPr>
            <p:ph idx="1"/>
            <p:extLst/>
          </p:nvPr>
        </p:nvGraphicFramePr>
        <p:xfrm>
          <a:off x="1981200" y="1223493"/>
          <a:ext cx="8229600" cy="49026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דיאגרמה 6"/>
          <p:cNvGraphicFramePr/>
          <p:nvPr>
            <p:extLst>
              <p:ext uri="{D42A27DB-BD31-4B8C-83A1-F6EECF244321}">
                <p14:modId xmlns:p14="http://schemas.microsoft.com/office/powerpoint/2010/main" val="92296246"/>
              </p:ext>
            </p:extLst>
          </p:nvPr>
        </p:nvGraphicFramePr>
        <p:xfrm>
          <a:off x="2189409" y="1417638"/>
          <a:ext cx="7688688" cy="450664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932518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9452DDA6-BEDF-4BDD-9352-731EC488079E}"/>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graphicEl>
                                              <a:dgm id="{787B123A-22EE-43A5-941D-F12F58587CE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theme/theme1.xml><?xml version="1.0" encoding="utf-8"?>
<a:theme xmlns:a="http://schemas.openxmlformats.org/drawingml/2006/main" name="2_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התאמה אישית 45">
      <a:majorFont>
        <a:latin typeface="Calibri"/>
        <a:ea typeface=""/>
        <a:cs typeface="Narkisim"/>
      </a:majorFont>
      <a:minorFont>
        <a:latin typeface="Calibri"/>
        <a:ea typeface=""/>
        <a:cs typeface="Narkisim"/>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TotalTime>
  <Words>1286</Words>
  <Application>Microsoft Office PowerPoint</Application>
  <PresentationFormat>מסך רחב</PresentationFormat>
  <Paragraphs>89</Paragraphs>
  <Slides>15</Slides>
  <Notes>0</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15</vt:i4>
      </vt:variant>
    </vt:vector>
  </HeadingPairs>
  <TitlesOfParts>
    <vt:vector size="19" baseType="lpstr">
      <vt:lpstr>Arial</vt:lpstr>
      <vt:lpstr>Calibri</vt:lpstr>
      <vt:lpstr>Narkisim</vt:lpstr>
      <vt:lpstr>2_ערכת נושא Office</vt:lpstr>
      <vt:lpstr>שיעור חמישי</vt:lpstr>
      <vt:lpstr>פרק א' במסכת קידושין – "מסכת קניינים"</vt:lpstr>
      <vt:lpstr>ארוסה אוכלת בתרומה משום "קניין כספו"</vt:lpstr>
      <vt:lpstr>דברי הרמב"ם</vt:lpstr>
      <vt:lpstr>הגדרת הגמרא: אין לבעל קניין באשתו</vt:lpstr>
      <vt:lpstr>דברי הנצי"ב</vt:lpstr>
      <vt:lpstr>מדוע האישה אינה יכולה להדיר את בעלה מתשמיש?</vt:lpstr>
      <vt:lpstr>מחלוקת הראשונים בעניין</vt:lpstr>
      <vt:lpstr>הגדרת הרמב"ן: קניין האישה אינו 'קניין ממון' אלא 'קניין אישות'</vt:lpstr>
      <vt:lpstr>דברי האבני מילואים</vt:lpstr>
      <vt:lpstr>סוגיית הפתיחה למסכת – לשון קידושין או לשון קניין?</vt:lpstr>
      <vt:lpstr>שיטת תוס'</vt:lpstr>
      <vt:lpstr>טעם אכילת ארוסה בתרומה לשיטת בעלי התוס'</vt:lpstr>
      <vt:lpstr>דברי הקובץ הערות</vt:lpstr>
      <vt:lpstr>סיכום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שיעור חמישי</dc:title>
  <dc:creator>Dell</dc:creator>
  <cp:lastModifiedBy>Dell</cp:lastModifiedBy>
  <cp:revision>4</cp:revision>
  <dcterms:created xsi:type="dcterms:W3CDTF">2024-09-27T07:47:07Z</dcterms:created>
  <dcterms:modified xsi:type="dcterms:W3CDTF">2024-09-27T08:14:07Z</dcterms:modified>
</cp:coreProperties>
</file>