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63" r:id="rId3"/>
    <p:sldId id="259" r:id="rId4"/>
    <p:sldId id="260" r:id="rId5"/>
    <p:sldId id="258" r:id="rId6"/>
    <p:sldId id="262" r:id="rId7"/>
    <p:sldId id="261" r:id="rId8"/>
    <p:sldId id="267" r:id="rId9"/>
    <p:sldId id="269" r:id="rId10"/>
    <p:sldId id="270" r:id="rId11"/>
    <p:sldId id="272" r:id="rId12"/>
    <p:sldId id="273" r:id="rId13"/>
    <p:sldId id="274" r:id="rId14"/>
    <p:sldId id="275" r:id="rId15"/>
    <p:sldId id="276" r:id="rId1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835CF32-1140-4BA3-8509-620810E2C8D2}">
          <p14:sldIdLst>
            <p14:sldId id="257"/>
            <p14:sldId id="263"/>
            <p14:sldId id="259"/>
            <p14:sldId id="260"/>
            <p14:sldId id="258"/>
            <p14:sldId id="262"/>
            <p14:sldId id="261"/>
            <p14:sldId id="267"/>
            <p14:sldId id="269"/>
            <p14:sldId id="270"/>
            <p14:sldId id="272"/>
            <p14:sldId id="273"/>
            <p14:sldId id="274"/>
            <p14:sldId id="275"/>
            <p14:sldId id="276"/>
          </p14:sldIdLst>
        </p14:section>
        <p14:section name="מקטע ללא כותרת" id="{AF2277EA-09E2-4949-A4FC-66C8AD259B3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75" autoAdjust="0"/>
    <p:restoredTop sz="94660"/>
  </p:normalViewPr>
  <p:slideViewPr>
    <p:cSldViewPr snapToGrid="0">
      <p:cViewPr varScale="1">
        <p:scale>
          <a:sx n="79" d="100"/>
          <a:sy n="79" d="100"/>
        </p:scale>
        <p:origin x="2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EF4656-F945-41A8-B179-25114DFBD46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CD7CFDD-9776-4DF7-BEC5-5182D7227A6D}" type="pres">
      <dgm:prSet presAssocID="{0BEF4656-F945-41A8-B179-25114DFBD469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4260F265-799D-4ADE-A5CD-C32374711745}" type="presOf" srcId="{0BEF4656-F945-41A8-B179-25114DFBD469}" destId="{7CD7CFDD-9776-4DF7-BEC5-5182D7227A6D}" srcOrd="0" destOrd="0" presId="urn:microsoft.com/office/officeart/2005/8/layout/hierarchy1"/>
  </dgm:cxnLst>
  <dgm:bg>
    <a:solidFill>
      <a:schemeClr val="accent5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D0C640-A1F0-46A6-A9AF-2DF1051F092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1D3D568-A550-42EF-99B5-4F3AE3E6E1A5}">
      <dgm:prSet/>
      <dgm:spPr/>
      <dgm:t>
        <a:bodyPr/>
        <a:lstStyle/>
        <a:p>
          <a:pPr rtl="1"/>
          <a:r>
            <a:rPr lang="he-IL" dirty="0" smtClean="0"/>
            <a:t>הקידושין אוסרים את האישה על כל העולם</a:t>
          </a:r>
          <a:endParaRPr lang="he-IL" dirty="0"/>
        </a:p>
      </dgm:t>
    </dgm:pt>
    <dgm:pt modelId="{08FE6432-AAD7-4F21-89F2-DB076B57CE7C}" type="sib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DC0D3043-6464-49F1-82D4-B3B7E0552353}" type="par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CA6E6702-1382-48A5-A550-3E863852A2ED}">
      <dgm:prSet/>
      <dgm:spPr/>
      <dgm:t>
        <a:bodyPr/>
        <a:lstStyle/>
        <a:p>
          <a:pPr rtl="1"/>
          <a:r>
            <a:rPr lang="he-IL" b="1" dirty="0" err="1" smtClean="0"/>
            <a:t>תוס</a:t>
          </a:r>
          <a:r>
            <a:rPr lang="he-IL" b="1" dirty="0" smtClean="0"/>
            <a:t>': </a:t>
          </a:r>
          <a:r>
            <a:rPr lang="he-IL" b="0" dirty="0" smtClean="0"/>
            <a:t>קידושין – מעשה </a:t>
          </a:r>
          <a:r>
            <a:rPr lang="he-IL" b="0" dirty="0" err="1" smtClean="0"/>
            <a:t>הפלאה</a:t>
          </a:r>
          <a:endParaRPr lang="he-IL" dirty="0"/>
        </a:p>
      </dgm:t>
    </dgm:pt>
    <dgm:pt modelId="{817C67EE-4262-448C-A978-19AA820D11E9}" type="sib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AA6EAF0A-AC89-4ECE-B618-57BFB45BF0EC}" type="par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E4096625-6EC5-4A91-906D-C3918188F97A}">
      <dgm:prSet/>
      <dgm:spPr/>
      <dgm:t>
        <a:bodyPr/>
        <a:lstStyle/>
        <a:p>
          <a:pPr rtl="1"/>
          <a:r>
            <a:rPr lang="he-IL" dirty="0" smtClean="0"/>
            <a:t>הקידושין משנים את מעמדה של האישה ומגדירים אותה 'אשת איש'</a:t>
          </a:r>
          <a:endParaRPr lang="he-IL" dirty="0"/>
        </a:p>
      </dgm:t>
    </dgm:pt>
    <dgm:pt modelId="{79D1BB20-A547-40DB-B06A-0483B68BAF58}" type="sib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AB99D0F7-917E-436E-A4D6-8857B4B795CE}" type="par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F19CCAC7-C7BB-471D-A25B-4405A1B10643}">
      <dgm:prSet/>
      <dgm:spPr/>
      <dgm:t>
        <a:bodyPr/>
        <a:lstStyle/>
        <a:p>
          <a:pPr rtl="1"/>
          <a:r>
            <a:rPr lang="he-IL" b="1" dirty="0" smtClean="0"/>
            <a:t>רמב"ן</a:t>
          </a:r>
          <a:r>
            <a:rPr lang="he-IL" b="0" dirty="0" smtClean="0"/>
            <a:t>:  קידושין – מעשה קניין המחיל את האישות ('קניין איסור')</a:t>
          </a:r>
          <a:endParaRPr lang="he-IL" b="0" dirty="0"/>
        </a:p>
      </dgm:t>
    </dgm:pt>
    <dgm:pt modelId="{584CDA3D-C77F-4031-B5C3-EE79F21E9AF5}" type="sib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5776929A-840E-4FED-8372-FE888481D267}" type="par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32B186D5-8514-4D55-AD88-16DD6873BCEA}">
      <dgm:prSet/>
      <dgm:spPr/>
      <dgm:t>
        <a:bodyPr/>
        <a:lstStyle/>
        <a:p>
          <a:pPr rtl="1"/>
          <a:r>
            <a:rPr lang="he-IL" b="1" dirty="0" smtClean="0"/>
            <a:t>רמב"ם</a:t>
          </a:r>
          <a:r>
            <a:rPr lang="he-IL" b="0" dirty="0" smtClean="0"/>
            <a:t>: קידושין – מעשה קניין המבטא את ייחוד האישה</a:t>
          </a:r>
          <a:endParaRPr lang="he-IL" b="1" dirty="0"/>
        </a:p>
      </dgm:t>
    </dgm:pt>
    <dgm:pt modelId="{1B68456E-6895-420C-81C5-39389D029C74}" type="parTrans" cxnId="{B6465771-F999-49C5-957E-39CC0E3950AB}">
      <dgm:prSet/>
      <dgm:spPr/>
    </dgm:pt>
    <dgm:pt modelId="{5074EF31-7E09-487A-AC65-A3DA2F02F4C4}" type="sibTrans" cxnId="{B6465771-F999-49C5-957E-39CC0E3950AB}">
      <dgm:prSet/>
      <dgm:spPr/>
    </dgm:pt>
    <dgm:pt modelId="{8FB5A65D-00AD-4EDC-A10C-E7E81A4FE493}">
      <dgm:prSet/>
      <dgm:spPr/>
      <dgm:t>
        <a:bodyPr/>
        <a:lstStyle/>
        <a:p>
          <a:pPr rtl="1"/>
          <a:r>
            <a:rPr lang="he-IL" dirty="0" smtClean="0"/>
            <a:t>הקידושין הם מעשה מקדים לאישות</a:t>
          </a:r>
          <a:endParaRPr lang="he-IL" dirty="0"/>
        </a:p>
      </dgm:t>
    </dgm:pt>
    <dgm:pt modelId="{2414F845-60FA-4493-8797-9F5AA84B1754}" type="parTrans" cxnId="{7CE283FD-EBEB-4388-8138-2B97B7C31E67}">
      <dgm:prSet/>
      <dgm:spPr/>
    </dgm:pt>
    <dgm:pt modelId="{9AC8D9B1-E0D6-476C-9BCF-96184500D797}" type="sibTrans" cxnId="{7CE283FD-EBEB-4388-8138-2B97B7C31E67}">
      <dgm:prSet/>
      <dgm:spPr/>
    </dgm:pt>
    <dgm:pt modelId="{ED212286-E60C-4CBB-8FE1-4380F26963FE}" type="pres">
      <dgm:prSet presAssocID="{D3D0C640-A1F0-46A6-A9AF-2DF1051F09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7B603CF1-7E11-41AA-9667-593AA3672CD2}" type="pres">
      <dgm:prSet presAssocID="{32B186D5-8514-4D55-AD88-16DD6873BCEA}" presName="hierRoot1" presStyleCnt="0"/>
      <dgm:spPr/>
    </dgm:pt>
    <dgm:pt modelId="{EAA8929F-DF31-4AC9-8CBF-E5424991F5DC}" type="pres">
      <dgm:prSet presAssocID="{32B186D5-8514-4D55-AD88-16DD6873BCEA}" presName="composite" presStyleCnt="0"/>
      <dgm:spPr/>
    </dgm:pt>
    <dgm:pt modelId="{E0818266-D3C1-4EFC-828E-E3B5C5C36CC9}" type="pres">
      <dgm:prSet presAssocID="{32B186D5-8514-4D55-AD88-16DD6873BCEA}" presName="background" presStyleLbl="node0" presStyleIdx="0" presStyleCnt="3"/>
      <dgm:spPr/>
    </dgm:pt>
    <dgm:pt modelId="{342C0AD3-C93C-4D03-A289-D5A96B0DA806}" type="pres">
      <dgm:prSet presAssocID="{32B186D5-8514-4D55-AD88-16DD6873BCEA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64851737-8A4C-4303-9A26-3565D7617D68}" type="pres">
      <dgm:prSet presAssocID="{32B186D5-8514-4D55-AD88-16DD6873BCEA}" presName="hierChild2" presStyleCnt="0"/>
      <dgm:spPr/>
    </dgm:pt>
    <dgm:pt modelId="{7063C9E1-7CD5-45B0-A711-886358AE383D}" type="pres">
      <dgm:prSet presAssocID="{2414F845-60FA-4493-8797-9F5AA84B1754}" presName="Name10" presStyleLbl="parChTrans1D2" presStyleIdx="0" presStyleCnt="3"/>
      <dgm:spPr/>
    </dgm:pt>
    <dgm:pt modelId="{605F35DD-7C9A-4CAD-98ED-2A8A7FF81995}" type="pres">
      <dgm:prSet presAssocID="{8FB5A65D-00AD-4EDC-A10C-E7E81A4FE493}" presName="hierRoot2" presStyleCnt="0"/>
      <dgm:spPr/>
    </dgm:pt>
    <dgm:pt modelId="{6D8CF416-36D5-4AA1-9C5D-7BDD6552962D}" type="pres">
      <dgm:prSet presAssocID="{8FB5A65D-00AD-4EDC-A10C-E7E81A4FE493}" presName="composite2" presStyleCnt="0"/>
      <dgm:spPr/>
    </dgm:pt>
    <dgm:pt modelId="{BB8BBEE3-7DF1-43B0-A33D-DFA9B3F988C7}" type="pres">
      <dgm:prSet presAssocID="{8FB5A65D-00AD-4EDC-A10C-E7E81A4FE493}" presName="background2" presStyleLbl="node2" presStyleIdx="0" presStyleCnt="3"/>
      <dgm:spPr/>
    </dgm:pt>
    <dgm:pt modelId="{B5C4B3A8-96DF-4280-B710-498F526A3F1D}" type="pres">
      <dgm:prSet presAssocID="{8FB5A65D-00AD-4EDC-A10C-E7E81A4FE493}" presName="text2" presStyleLbl="fgAcc2" presStyleIdx="0" presStyleCnt="3">
        <dgm:presLayoutVars>
          <dgm:chPref val="3"/>
        </dgm:presLayoutVars>
      </dgm:prSet>
      <dgm:spPr/>
    </dgm:pt>
    <dgm:pt modelId="{B0133A9C-3701-47F9-8B54-893420DB620A}" type="pres">
      <dgm:prSet presAssocID="{8FB5A65D-00AD-4EDC-A10C-E7E81A4FE493}" presName="hierChild3" presStyleCnt="0"/>
      <dgm:spPr/>
    </dgm:pt>
    <dgm:pt modelId="{956B203D-6ED3-4CB3-AA29-4555351A496F}" type="pres">
      <dgm:prSet presAssocID="{F19CCAC7-C7BB-471D-A25B-4405A1B10643}" presName="hierRoot1" presStyleCnt="0"/>
      <dgm:spPr/>
    </dgm:pt>
    <dgm:pt modelId="{827761DF-7119-40A2-82E1-3017E165C2BF}" type="pres">
      <dgm:prSet presAssocID="{F19CCAC7-C7BB-471D-A25B-4405A1B10643}" presName="composite" presStyleCnt="0"/>
      <dgm:spPr/>
    </dgm:pt>
    <dgm:pt modelId="{DD383D70-98F5-4B70-BF7D-3DF58799833C}" type="pres">
      <dgm:prSet presAssocID="{F19CCAC7-C7BB-471D-A25B-4405A1B10643}" presName="background" presStyleLbl="node0" presStyleIdx="1" presStyleCnt="3"/>
      <dgm:spPr/>
    </dgm:pt>
    <dgm:pt modelId="{E3AA2612-BF69-4C9E-B9EB-547031BB5BBA}" type="pres">
      <dgm:prSet presAssocID="{F19CCAC7-C7BB-471D-A25B-4405A1B10643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AC68BBF0-EA45-42EC-B5F0-038538CA69FC}" type="pres">
      <dgm:prSet presAssocID="{F19CCAC7-C7BB-471D-A25B-4405A1B10643}" presName="hierChild2" presStyleCnt="0"/>
      <dgm:spPr/>
    </dgm:pt>
    <dgm:pt modelId="{952DF247-D535-43BD-B882-8063EA711BCC}" type="pres">
      <dgm:prSet presAssocID="{AB99D0F7-917E-436E-A4D6-8857B4B795CE}" presName="Name10" presStyleLbl="parChTrans1D2" presStyleIdx="1" presStyleCnt="3"/>
      <dgm:spPr/>
      <dgm:t>
        <a:bodyPr/>
        <a:lstStyle/>
        <a:p>
          <a:pPr rtl="1"/>
          <a:endParaRPr lang="he-IL"/>
        </a:p>
      </dgm:t>
    </dgm:pt>
    <dgm:pt modelId="{63C0A2E9-3FDF-4226-B416-3F47CA6B185D}" type="pres">
      <dgm:prSet presAssocID="{E4096625-6EC5-4A91-906D-C3918188F97A}" presName="hierRoot2" presStyleCnt="0"/>
      <dgm:spPr/>
    </dgm:pt>
    <dgm:pt modelId="{2DC67991-6766-4683-8A9A-2DF0B3EBEF71}" type="pres">
      <dgm:prSet presAssocID="{E4096625-6EC5-4A91-906D-C3918188F97A}" presName="composite2" presStyleCnt="0"/>
      <dgm:spPr/>
    </dgm:pt>
    <dgm:pt modelId="{57529732-01C2-4A23-ABF2-1F0AF75FC27E}" type="pres">
      <dgm:prSet presAssocID="{E4096625-6EC5-4A91-906D-C3918188F97A}" presName="background2" presStyleLbl="node2" presStyleIdx="1" presStyleCnt="3"/>
      <dgm:spPr/>
    </dgm:pt>
    <dgm:pt modelId="{66CC6C4B-E7F2-4D2E-9543-9C353BBF733D}" type="pres">
      <dgm:prSet presAssocID="{E4096625-6EC5-4A91-906D-C3918188F97A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417BEC90-FDAF-4B83-8A37-504EB4C5A14A}" type="pres">
      <dgm:prSet presAssocID="{E4096625-6EC5-4A91-906D-C3918188F97A}" presName="hierChild3" presStyleCnt="0"/>
      <dgm:spPr/>
    </dgm:pt>
    <dgm:pt modelId="{F6DDE41E-88E1-4053-AD00-3D06EA0689C0}" type="pres">
      <dgm:prSet presAssocID="{CA6E6702-1382-48A5-A550-3E863852A2ED}" presName="hierRoot1" presStyleCnt="0"/>
      <dgm:spPr/>
    </dgm:pt>
    <dgm:pt modelId="{0F10632C-F8DF-457E-828A-E4E46EADDE65}" type="pres">
      <dgm:prSet presAssocID="{CA6E6702-1382-48A5-A550-3E863852A2ED}" presName="composite" presStyleCnt="0"/>
      <dgm:spPr/>
    </dgm:pt>
    <dgm:pt modelId="{9329079E-CE8E-42F8-BCDC-54538D9607D0}" type="pres">
      <dgm:prSet presAssocID="{CA6E6702-1382-48A5-A550-3E863852A2ED}" presName="background" presStyleLbl="node0" presStyleIdx="2" presStyleCnt="3"/>
      <dgm:spPr/>
    </dgm:pt>
    <dgm:pt modelId="{ABCF9E75-4506-4B5F-B50D-F47A87F05378}" type="pres">
      <dgm:prSet presAssocID="{CA6E6702-1382-48A5-A550-3E863852A2ED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9F0B35CD-8104-4EFC-AF32-4124CC4BD81B}" type="pres">
      <dgm:prSet presAssocID="{CA6E6702-1382-48A5-A550-3E863852A2ED}" presName="hierChild2" presStyleCnt="0"/>
      <dgm:spPr/>
    </dgm:pt>
    <dgm:pt modelId="{6786ED45-ABF5-4765-872F-97A54385DE0B}" type="pres">
      <dgm:prSet presAssocID="{DC0D3043-6464-49F1-82D4-B3B7E0552353}" presName="Name10" presStyleLbl="parChTrans1D2" presStyleIdx="2" presStyleCnt="3"/>
      <dgm:spPr/>
      <dgm:t>
        <a:bodyPr/>
        <a:lstStyle/>
        <a:p>
          <a:pPr rtl="1"/>
          <a:endParaRPr lang="he-IL"/>
        </a:p>
      </dgm:t>
    </dgm:pt>
    <dgm:pt modelId="{27120957-1292-4849-A234-F3DD19F86901}" type="pres">
      <dgm:prSet presAssocID="{11D3D568-A550-42EF-99B5-4F3AE3E6E1A5}" presName="hierRoot2" presStyleCnt="0"/>
      <dgm:spPr/>
    </dgm:pt>
    <dgm:pt modelId="{ABACA913-4785-4B15-812E-60FCF9A9D65F}" type="pres">
      <dgm:prSet presAssocID="{11D3D568-A550-42EF-99B5-4F3AE3E6E1A5}" presName="composite2" presStyleCnt="0"/>
      <dgm:spPr/>
    </dgm:pt>
    <dgm:pt modelId="{1D624F4E-9AE8-47BD-BE05-9CEE86F2FDD0}" type="pres">
      <dgm:prSet presAssocID="{11D3D568-A550-42EF-99B5-4F3AE3E6E1A5}" presName="background2" presStyleLbl="node2" presStyleIdx="2" presStyleCnt="3"/>
      <dgm:spPr/>
    </dgm:pt>
    <dgm:pt modelId="{99DE6B76-5677-4B6D-A2A2-1BB70F7B6E9D}" type="pres">
      <dgm:prSet presAssocID="{11D3D568-A550-42EF-99B5-4F3AE3E6E1A5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1379CECB-475C-42CD-B044-47D571B2C8B7}" type="pres">
      <dgm:prSet presAssocID="{11D3D568-A550-42EF-99B5-4F3AE3E6E1A5}" presName="hierChild3" presStyleCnt="0"/>
      <dgm:spPr/>
    </dgm:pt>
  </dgm:ptLst>
  <dgm:cxnLst>
    <dgm:cxn modelId="{E0642D97-ADC6-4110-A958-FD6B15426C79}" type="presOf" srcId="{32B186D5-8514-4D55-AD88-16DD6873BCEA}" destId="{342C0AD3-C93C-4D03-A289-D5A96B0DA806}" srcOrd="0" destOrd="0" presId="urn:microsoft.com/office/officeart/2005/8/layout/hierarchy1"/>
    <dgm:cxn modelId="{C916DBC5-C8D2-4A71-B9E5-2209DAC04EAA}" srcId="{D3D0C640-A1F0-46A6-A9AF-2DF1051F0929}" destId="{CA6E6702-1382-48A5-A550-3E863852A2ED}" srcOrd="2" destOrd="0" parTransId="{AA6EAF0A-AC89-4ECE-B618-57BFB45BF0EC}" sibTransId="{817C67EE-4262-448C-A978-19AA820D11E9}"/>
    <dgm:cxn modelId="{334A93CF-41E0-40D3-AA83-21B4A7BA2D28}" srcId="{F19CCAC7-C7BB-471D-A25B-4405A1B10643}" destId="{E4096625-6EC5-4A91-906D-C3918188F97A}" srcOrd="0" destOrd="0" parTransId="{AB99D0F7-917E-436E-A4D6-8857B4B795CE}" sibTransId="{79D1BB20-A547-40DB-B06A-0483B68BAF58}"/>
    <dgm:cxn modelId="{215FFDED-921F-4B1C-9E0D-0376F73E6196}" type="presOf" srcId="{D3D0C640-A1F0-46A6-A9AF-2DF1051F0929}" destId="{ED212286-E60C-4CBB-8FE1-4380F26963FE}" srcOrd="0" destOrd="0" presId="urn:microsoft.com/office/officeart/2005/8/layout/hierarchy1"/>
    <dgm:cxn modelId="{42C88ED9-3074-499E-A7B7-CA0C9C35B950}" type="presOf" srcId="{2414F845-60FA-4493-8797-9F5AA84B1754}" destId="{7063C9E1-7CD5-45B0-A711-886358AE383D}" srcOrd="0" destOrd="0" presId="urn:microsoft.com/office/officeart/2005/8/layout/hierarchy1"/>
    <dgm:cxn modelId="{2D7F25E4-8C15-4C66-B75F-896C1D3B99A3}" type="presOf" srcId="{11D3D568-A550-42EF-99B5-4F3AE3E6E1A5}" destId="{99DE6B76-5677-4B6D-A2A2-1BB70F7B6E9D}" srcOrd="0" destOrd="0" presId="urn:microsoft.com/office/officeart/2005/8/layout/hierarchy1"/>
    <dgm:cxn modelId="{0245E50C-82C9-477B-B293-764D6ACB4AB5}" srcId="{CA6E6702-1382-48A5-A550-3E863852A2ED}" destId="{11D3D568-A550-42EF-99B5-4F3AE3E6E1A5}" srcOrd="0" destOrd="0" parTransId="{DC0D3043-6464-49F1-82D4-B3B7E0552353}" sibTransId="{08FE6432-AAD7-4F21-89F2-DB076B57CE7C}"/>
    <dgm:cxn modelId="{7CE283FD-EBEB-4388-8138-2B97B7C31E67}" srcId="{32B186D5-8514-4D55-AD88-16DD6873BCEA}" destId="{8FB5A65D-00AD-4EDC-A10C-E7E81A4FE493}" srcOrd="0" destOrd="0" parTransId="{2414F845-60FA-4493-8797-9F5AA84B1754}" sibTransId="{9AC8D9B1-E0D6-476C-9BCF-96184500D797}"/>
    <dgm:cxn modelId="{3F7B87F6-F88D-4D08-92C2-4CC8C1A4E165}" type="presOf" srcId="{DC0D3043-6464-49F1-82D4-B3B7E0552353}" destId="{6786ED45-ABF5-4765-872F-97A54385DE0B}" srcOrd="0" destOrd="0" presId="urn:microsoft.com/office/officeart/2005/8/layout/hierarchy1"/>
    <dgm:cxn modelId="{A07B9C15-EE4C-4924-A9F1-D13C07830DB3}" type="presOf" srcId="{E4096625-6EC5-4A91-906D-C3918188F97A}" destId="{66CC6C4B-E7F2-4D2E-9543-9C353BBF733D}" srcOrd="0" destOrd="0" presId="urn:microsoft.com/office/officeart/2005/8/layout/hierarchy1"/>
    <dgm:cxn modelId="{BBD988C3-1D25-41F7-A33E-C4128E380195}" srcId="{D3D0C640-A1F0-46A6-A9AF-2DF1051F0929}" destId="{F19CCAC7-C7BB-471D-A25B-4405A1B10643}" srcOrd="1" destOrd="0" parTransId="{5776929A-840E-4FED-8372-FE888481D267}" sibTransId="{584CDA3D-C77F-4031-B5C3-EE79F21E9AF5}"/>
    <dgm:cxn modelId="{B1EA6E1D-583E-4B2F-A6CF-AD8C1A0E2B76}" type="presOf" srcId="{8FB5A65D-00AD-4EDC-A10C-E7E81A4FE493}" destId="{B5C4B3A8-96DF-4280-B710-498F526A3F1D}" srcOrd="0" destOrd="0" presId="urn:microsoft.com/office/officeart/2005/8/layout/hierarchy1"/>
    <dgm:cxn modelId="{45ED1815-8A01-4FB3-B522-2EAD3A259E85}" type="presOf" srcId="{F19CCAC7-C7BB-471D-A25B-4405A1B10643}" destId="{E3AA2612-BF69-4C9E-B9EB-547031BB5BBA}" srcOrd="0" destOrd="0" presId="urn:microsoft.com/office/officeart/2005/8/layout/hierarchy1"/>
    <dgm:cxn modelId="{D62FB34E-2134-40A4-B5DB-FAA6189EC2C7}" type="presOf" srcId="{AB99D0F7-917E-436E-A4D6-8857B4B795CE}" destId="{952DF247-D535-43BD-B882-8063EA711BCC}" srcOrd="0" destOrd="0" presId="urn:microsoft.com/office/officeart/2005/8/layout/hierarchy1"/>
    <dgm:cxn modelId="{B6465771-F999-49C5-957E-39CC0E3950AB}" srcId="{D3D0C640-A1F0-46A6-A9AF-2DF1051F0929}" destId="{32B186D5-8514-4D55-AD88-16DD6873BCEA}" srcOrd="0" destOrd="0" parTransId="{1B68456E-6895-420C-81C5-39389D029C74}" sibTransId="{5074EF31-7E09-487A-AC65-A3DA2F02F4C4}"/>
    <dgm:cxn modelId="{F2E4AA58-CA22-4451-82DF-130ADA5B2B66}" type="presOf" srcId="{CA6E6702-1382-48A5-A550-3E863852A2ED}" destId="{ABCF9E75-4506-4B5F-B50D-F47A87F05378}" srcOrd="0" destOrd="0" presId="urn:microsoft.com/office/officeart/2005/8/layout/hierarchy1"/>
    <dgm:cxn modelId="{D379154C-C617-4CF1-AC9B-8D38839CE469}" type="presParOf" srcId="{ED212286-E60C-4CBB-8FE1-4380F26963FE}" destId="{7B603CF1-7E11-41AA-9667-593AA3672CD2}" srcOrd="0" destOrd="0" presId="urn:microsoft.com/office/officeart/2005/8/layout/hierarchy1"/>
    <dgm:cxn modelId="{14FC067D-96D8-4FA1-A342-81EAD4AAE50E}" type="presParOf" srcId="{7B603CF1-7E11-41AA-9667-593AA3672CD2}" destId="{EAA8929F-DF31-4AC9-8CBF-E5424991F5DC}" srcOrd="0" destOrd="0" presId="urn:microsoft.com/office/officeart/2005/8/layout/hierarchy1"/>
    <dgm:cxn modelId="{A215FEFB-8C91-4F1E-81AC-95B1196C0928}" type="presParOf" srcId="{EAA8929F-DF31-4AC9-8CBF-E5424991F5DC}" destId="{E0818266-D3C1-4EFC-828E-E3B5C5C36CC9}" srcOrd="0" destOrd="0" presId="urn:microsoft.com/office/officeart/2005/8/layout/hierarchy1"/>
    <dgm:cxn modelId="{CA2EF665-0CF8-43D9-8893-19C67C7B1223}" type="presParOf" srcId="{EAA8929F-DF31-4AC9-8CBF-E5424991F5DC}" destId="{342C0AD3-C93C-4D03-A289-D5A96B0DA806}" srcOrd="1" destOrd="0" presId="urn:microsoft.com/office/officeart/2005/8/layout/hierarchy1"/>
    <dgm:cxn modelId="{09E31226-C62A-4122-BFB7-0081B2F665DD}" type="presParOf" srcId="{7B603CF1-7E11-41AA-9667-593AA3672CD2}" destId="{64851737-8A4C-4303-9A26-3565D7617D68}" srcOrd="1" destOrd="0" presId="urn:microsoft.com/office/officeart/2005/8/layout/hierarchy1"/>
    <dgm:cxn modelId="{AF1A6C71-6AE9-454A-A01F-633D05CB5603}" type="presParOf" srcId="{64851737-8A4C-4303-9A26-3565D7617D68}" destId="{7063C9E1-7CD5-45B0-A711-886358AE383D}" srcOrd="0" destOrd="0" presId="urn:microsoft.com/office/officeart/2005/8/layout/hierarchy1"/>
    <dgm:cxn modelId="{15EF0D55-6C48-4874-BFA7-696B1A3CC701}" type="presParOf" srcId="{64851737-8A4C-4303-9A26-3565D7617D68}" destId="{605F35DD-7C9A-4CAD-98ED-2A8A7FF81995}" srcOrd="1" destOrd="0" presId="urn:microsoft.com/office/officeart/2005/8/layout/hierarchy1"/>
    <dgm:cxn modelId="{0B8C6A7A-A817-4D2E-BF43-96B837F00C21}" type="presParOf" srcId="{605F35DD-7C9A-4CAD-98ED-2A8A7FF81995}" destId="{6D8CF416-36D5-4AA1-9C5D-7BDD6552962D}" srcOrd="0" destOrd="0" presId="urn:microsoft.com/office/officeart/2005/8/layout/hierarchy1"/>
    <dgm:cxn modelId="{D347C2E7-C09A-469C-B83B-0C1E06E85CAD}" type="presParOf" srcId="{6D8CF416-36D5-4AA1-9C5D-7BDD6552962D}" destId="{BB8BBEE3-7DF1-43B0-A33D-DFA9B3F988C7}" srcOrd="0" destOrd="0" presId="urn:microsoft.com/office/officeart/2005/8/layout/hierarchy1"/>
    <dgm:cxn modelId="{CA017037-302A-49E5-BDCB-7BEAEBD10CF2}" type="presParOf" srcId="{6D8CF416-36D5-4AA1-9C5D-7BDD6552962D}" destId="{B5C4B3A8-96DF-4280-B710-498F526A3F1D}" srcOrd="1" destOrd="0" presId="urn:microsoft.com/office/officeart/2005/8/layout/hierarchy1"/>
    <dgm:cxn modelId="{BE50F1A8-44EE-4E74-B46B-FDBC398AA0B0}" type="presParOf" srcId="{605F35DD-7C9A-4CAD-98ED-2A8A7FF81995}" destId="{B0133A9C-3701-47F9-8B54-893420DB620A}" srcOrd="1" destOrd="0" presId="urn:microsoft.com/office/officeart/2005/8/layout/hierarchy1"/>
    <dgm:cxn modelId="{EBE19963-390A-46A6-9247-4B171F65A3E3}" type="presParOf" srcId="{ED212286-E60C-4CBB-8FE1-4380F26963FE}" destId="{956B203D-6ED3-4CB3-AA29-4555351A496F}" srcOrd="1" destOrd="0" presId="urn:microsoft.com/office/officeart/2005/8/layout/hierarchy1"/>
    <dgm:cxn modelId="{C6B834C1-2110-44F3-A627-B05695E2542B}" type="presParOf" srcId="{956B203D-6ED3-4CB3-AA29-4555351A496F}" destId="{827761DF-7119-40A2-82E1-3017E165C2BF}" srcOrd="0" destOrd="0" presId="urn:microsoft.com/office/officeart/2005/8/layout/hierarchy1"/>
    <dgm:cxn modelId="{81DE1BFC-5C8B-4C2D-9B68-A9F87EDE3E5F}" type="presParOf" srcId="{827761DF-7119-40A2-82E1-3017E165C2BF}" destId="{DD383D70-98F5-4B70-BF7D-3DF58799833C}" srcOrd="0" destOrd="0" presId="urn:microsoft.com/office/officeart/2005/8/layout/hierarchy1"/>
    <dgm:cxn modelId="{7AA0D5F0-DCFC-4F1A-9503-418179ED53DE}" type="presParOf" srcId="{827761DF-7119-40A2-82E1-3017E165C2BF}" destId="{E3AA2612-BF69-4C9E-B9EB-547031BB5BBA}" srcOrd="1" destOrd="0" presId="urn:microsoft.com/office/officeart/2005/8/layout/hierarchy1"/>
    <dgm:cxn modelId="{6892BC7D-D354-4C36-B6E5-AD9FD5BAEF97}" type="presParOf" srcId="{956B203D-6ED3-4CB3-AA29-4555351A496F}" destId="{AC68BBF0-EA45-42EC-B5F0-038538CA69FC}" srcOrd="1" destOrd="0" presId="urn:microsoft.com/office/officeart/2005/8/layout/hierarchy1"/>
    <dgm:cxn modelId="{6B59A892-877A-42BB-9BB8-EB53155FC290}" type="presParOf" srcId="{AC68BBF0-EA45-42EC-B5F0-038538CA69FC}" destId="{952DF247-D535-43BD-B882-8063EA711BCC}" srcOrd="0" destOrd="0" presId="urn:microsoft.com/office/officeart/2005/8/layout/hierarchy1"/>
    <dgm:cxn modelId="{AC46B35B-B4CE-4CBA-8D21-5FA2713C1547}" type="presParOf" srcId="{AC68BBF0-EA45-42EC-B5F0-038538CA69FC}" destId="{63C0A2E9-3FDF-4226-B416-3F47CA6B185D}" srcOrd="1" destOrd="0" presId="urn:microsoft.com/office/officeart/2005/8/layout/hierarchy1"/>
    <dgm:cxn modelId="{D8470ED5-7445-458D-BCB9-FE3B72963057}" type="presParOf" srcId="{63C0A2E9-3FDF-4226-B416-3F47CA6B185D}" destId="{2DC67991-6766-4683-8A9A-2DF0B3EBEF71}" srcOrd="0" destOrd="0" presId="urn:microsoft.com/office/officeart/2005/8/layout/hierarchy1"/>
    <dgm:cxn modelId="{D29B2E63-DE13-447F-88AF-587743013380}" type="presParOf" srcId="{2DC67991-6766-4683-8A9A-2DF0B3EBEF71}" destId="{57529732-01C2-4A23-ABF2-1F0AF75FC27E}" srcOrd="0" destOrd="0" presId="urn:microsoft.com/office/officeart/2005/8/layout/hierarchy1"/>
    <dgm:cxn modelId="{E8BFE489-7930-4B2E-A4D5-CC2928D4DB6D}" type="presParOf" srcId="{2DC67991-6766-4683-8A9A-2DF0B3EBEF71}" destId="{66CC6C4B-E7F2-4D2E-9543-9C353BBF733D}" srcOrd="1" destOrd="0" presId="urn:microsoft.com/office/officeart/2005/8/layout/hierarchy1"/>
    <dgm:cxn modelId="{7F105F57-2AB7-40F2-9D56-F5C4E481ED1D}" type="presParOf" srcId="{63C0A2E9-3FDF-4226-B416-3F47CA6B185D}" destId="{417BEC90-FDAF-4B83-8A37-504EB4C5A14A}" srcOrd="1" destOrd="0" presId="urn:microsoft.com/office/officeart/2005/8/layout/hierarchy1"/>
    <dgm:cxn modelId="{74E1BCF4-DEF6-4682-BB7A-EEA423FDA82F}" type="presParOf" srcId="{ED212286-E60C-4CBB-8FE1-4380F26963FE}" destId="{F6DDE41E-88E1-4053-AD00-3D06EA0689C0}" srcOrd="2" destOrd="0" presId="urn:microsoft.com/office/officeart/2005/8/layout/hierarchy1"/>
    <dgm:cxn modelId="{54C2835B-784F-4D91-8224-D6F0D96408C5}" type="presParOf" srcId="{F6DDE41E-88E1-4053-AD00-3D06EA0689C0}" destId="{0F10632C-F8DF-457E-828A-E4E46EADDE65}" srcOrd="0" destOrd="0" presId="urn:microsoft.com/office/officeart/2005/8/layout/hierarchy1"/>
    <dgm:cxn modelId="{E5D36333-549E-4DA7-AD55-904C8E301E17}" type="presParOf" srcId="{0F10632C-F8DF-457E-828A-E4E46EADDE65}" destId="{9329079E-CE8E-42F8-BCDC-54538D9607D0}" srcOrd="0" destOrd="0" presId="urn:microsoft.com/office/officeart/2005/8/layout/hierarchy1"/>
    <dgm:cxn modelId="{AC4086B7-F2C3-4378-A006-9351D7DC5158}" type="presParOf" srcId="{0F10632C-F8DF-457E-828A-E4E46EADDE65}" destId="{ABCF9E75-4506-4B5F-B50D-F47A87F05378}" srcOrd="1" destOrd="0" presId="urn:microsoft.com/office/officeart/2005/8/layout/hierarchy1"/>
    <dgm:cxn modelId="{FF8EC532-C0A8-4A74-9D12-EABF02D24CA3}" type="presParOf" srcId="{F6DDE41E-88E1-4053-AD00-3D06EA0689C0}" destId="{9F0B35CD-8104-4EFC-AF32-4124CC4BD81B}" srcOrd="1" destOrd="0" presId="urn:microsoft.com/office/officeart/2005/8/layout/hierarchy1"/>
    <dgm:cxn modelId="{EF3BCBD9-C703-449E-AA5F-3E7651FA704A}" type="presParOf" srcId="{9F0B35CD-8104-4EFC-AF32-4124CC4BD81B}" destId="{6786ED45-ABF5-4765-872F-97A54385DE0B}" srcOrd="0" destOrd="0" presId="urn:microsoft.com/office/officeart/2005/8/layout/hierarchy1"/>
    <dgm:cxn modelId="{07ABCBFC-6065-42CD-AE31-73A3DF084C02}" type="presParOf" srcId="{9F0B35CD-8104-4EFC-AF32-4124CC4BD81B}" destId="{27120957-1292-4849-A234-F3DD19F86901}" srcOrd="1" destOrd="0" presId="urn:microsoft.com/office/officeart/2005/8/layout/hierarchy1"/>
    <dgm:cxn modelId="{C7F72964-B77C-4768-954B-3104DFFB606B}" type="presParOf" srcId="{27120957-1292-4849-A234-F3DD19F86901}" destId="{ABACA913-4785-4B15-812E-60FCF9A9D65F}" srcOrd="0" destOrd="0" presId="urn:microsoft.com/office/officeart/2005/8/layout/hierarchy1"/>
    <dgm:cxn modelId="{7214CE19-AB11-4CDC-ABEF-8B9F5E856F9B}" type="presParOf" srcId="{ABACA913-4785-4B15-812E-60FCF9A9D65F}" destId="{1D624F4E-9AE8-47BD-BE05-9CEE86F2FDD0}" srcOrd="0" destOrd="0" presId="urn:microsoft.com/office/officeart/2005/8/layout/hierarchy1"/>
    <dgm:cxn modelId="{F9D6110F-1946-4DFD-B49A-96F579C80A2E}" type="presParOf" srcId="{ABACA913-4785-4B15-812E-60FCF9A9D65F}" destId="{99DE6B76-5677-4B6D-A2A2-1BB70F7B6E9D}" srcOrd="1" destOrd="0" presId="urn:microsoft.com/office/officeart/2005/8/layout/hierarchy1"/>
    <dgm:cxn modelId="{EB826F8E-C559-4E16-B741-38F2D13AD587}" type="presParOf" srcId="{27120957-1292-4849-A234-F3DD19F86901}" destId="{1379CECB-475C-42CD-B044-47D571B2C8B7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EF4656-F945-41A8-B179-25114DFBD46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CD7CFDD-9776-4DF7-BEC5-5182D7227A6D}" type="pres">
      <dgm:prSet presAssocID="{0BEF4656-F945-41A8-B179-25114DFBD469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4260F265-799D-4ADE-A5CD-C32374711745}" type="presOf" srcId="{0BEF4656-F945-41A8-B179-25114DFBD469}" destId="{7CD7CFDD-9776-4DF7-BEC5-5182D7227A6D}" srcOrd="0" destOrd="0" presId="urn:microsoft.com/office/officeart/2005/8/layout/hierarchy1"/>
  </dgm:cxnLst>
  <dgm:bg>
    <a:solidFill>
      <a:schemeClr val="accent5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D0C640-A1F0-46A6-A9AF-2DF1051F092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1D3D568-A550-42EF-99B5-4F3AE3E6E1A5}">
      <dgm:prSet/>
      <dgm:spPr/>
      <dgm:t>
        <a:bodyPr/>
        <a:lstStyle/>
        <a:p>
          <a:pPr rtl="1"/>
          <a:r>
            <a:rPr lang="he-IL" dirty="0" smtClean="0"/>
            <a:t>קיים רובד בסיסי באישות – חיי האישות,</a:t>
          </a:r>
        </a:p>
        <a:p>
          <a:pPr rtl="1"/>
          <a:r>
            <a:rPr lang="he-IL" dirty="0" smtClean="0"/>
            <a:t>הקידושין מחילים את הרובד </a:t>
          </a:r>
          <a:r>
            <a:rPr lang="he-IL" dirty="0" err="1" smtClean="0"/>
            <a:t>האיסורי</a:t>
          </a:r>
          <a:r>
            <a:rPr lang="he-IL" dirty="0" smtClean="0"/>
            <a:t> של האישות</a:t>
          </a:r>
          <a:endParaRPr lang="he-IL" dirty="0"/>
        </a:p>
      </dgm:t>
    </dgm:pt>
    <dgm:pt modelId="{08FE6432-AAD7-4F21-89F2-DB076B57CE7C}" type="sib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DC0D3043-6464-49F1-82D4-B3B7E0552353}" type="par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CA6E6702-1382-48A5-A550-3E863852A2ED}">
      <dgm:prSet/>
      <dgm:spPr/>
      <dgm:t>
        <a:bodyPr/>
        <a:lstStyle/>
        <a:p>
          <a:pPr rtl="1"/>
          <a:r>
            <a:rPr lang="he-IL" b="1" dirty="0" err="1" smtClean="0"/>
            <a:t>תוס</a:t>
          </a:r>
          <a:r>
            <a:rPr lang="he-IL" b="1" dirty="0" smtClean="0"/>
            <a:t>': </a:t>
          </a:r>
          <a:r>
            <a:rPr lang="he-IL" b="0" dirty="0" smtClean="0"/>
            <a:t>קידושין – מעשה </a:t>
          </a:r>
          <a:r>
            <a:rPr lang="he-IL" b="0" dirty="0" err="1" smtClean="0"/>
            <a:t>הפלאה</a:t>
          </a:r>
          <a:endParaRPr lang="he-IL" dirty="0"/>
        </a:p>
      </dgm:t>
    </dgm:pt>
    <dgm:pt modelId="{817C67EE-4262-448C-A978-19AA820D11E9}" type="sib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AA6EAF0A-AC89-4ECE-B618-57BFB45BF0EC}" type="par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E4096625-6EC5-4A91-906D-C3918188F97A}">
      <dgm:prSet/>
      <dgm:spPr/>
      <dgm:t>
        <a:bodyPr/>
        <a:lstStyle/>
        <a:p>
          <a:pPr rtl="1"/>
          <a:r>
            <a:rPr lang="he-IL" dirty="0" smtClean="0"/>
            <a:t>אישות היא חלות הלכתית החלה על ידי הקידושין</a:t>
          </a:r>
          <a:endParaRPr lang="he-IL" dirty="0"/>
        </a:p>
      </dgm:t>
    </dgm:pt>
    <dgm:pt modelId="{79D1BB20-A547-40DB-B06A-0483B68BAF58}" type="sib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AB99D0F7-917E-436E-A4D6-8857B4B795CE}" type="par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F19CCAC7-C7BB-471D-A25B-4405A1B10643}">
      <dgm:prSet/>
      <dgm:spPr/>
      <dgm:t>
        <a:bodyPr/>
        <a:lstStyle/>
        <a:p>
          <a:pPr rtl="1"/>
          <a:r>
            <a:rPr lang="he-IL" b="1" dirty="0" smtClean="0"/>
            <a:t>רמב"ן</a:t>
          </a:r>
          <a:r>
            <a:rPr lang="he-IL" b="0" dirty="0" smtClean="0"/>
            <a:t>:  קידושין – מעשה קניין המחיל את האישות ('קניין איסור')</a:t>
          </a:r>
          <a:endParaRPr lang="he-IL" b="0" dirty="0"/>
        </a:p>
      </dgm:t>
    </dgm:pt>
    <dgm:pt modelId="{584CDA3D-C77F-4031-B5C3-EE79F21E9AF5}" type="sib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5776929A-840E-4FED-8372-FE888481D267}" type="par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32B186D5-8514-4D55-AD88-16DD6873BCEA}">
      <dgm:prSet/>
      <dgm:spPr/>
      <dgm:t>
        <a:bodyPr/>
        <a:lstStyle/>
        <a:p>
          <a:pPr rtl="1"/>
          <a:r>
            <a:rPr lang="he-IL" b="1" dirty="0" smtClean="0"/>
            <a:t>רמב"ם</a:t>
          </a:r>
          <a:r>
            <a:rPr lang="he-IL" b="0" dirty="0" smtClean="0"/>
            <a:t>: קידושין – מעשה קניין המבטא את ייחוד האישה</a:t>
          </a:r>
          <a:endParaRPr lang="he-IL" b="1" dirty="0"/>
        </a:p>
      </dgm:t>
    </dgm:pt>
    <dgm:pt modelId="{1B68456E-6895-420C-81C5-39389D029C74}" type="parTrans" cxnId="{B6465771-F999-49C5-957E-39CC0E3950AB}">
      <dgm:prSet/>
      <dgm:spPr/>
      <dgm:t>
        <a:bodyPr/>
        <a:lstStyle/>
        <a:p>
          <a:pPr rtl="1"/>
          <a:endParaRPr lang="he-IL"/>
        </a:p>
      </dgm:t>
    </dgm:pt>
    <dgm:pt modelId="{5074EF31-7E09-487A-AC65-A3DA2F02F4C4}" type="sibTrans" cxnId="{B6465771-F999-49C5-957E-39CC0E3950AB}">
      <dgm:prSet/>
      <dgm:spPr/>
      <dgm:t>
        <a:bodyPr/>
        <a:lstStyle/>
        <a:p>
          <a:pPr rtl="1"/>
          <a:endParaRPr lang="he-IL"/>
        </a:p>
      </dgm:t>
    </dgm:pt>
    <dgm:pt modelId="{8FB5A65D-00AD-4EDC-A10C-E7E81A4FE493}">
      <dgm:prSet/>
      <dgm:spPr/>
      <dgm:t>
        <a:bodyPr/>
        <a:lstStyle/>
        <a:p>
          <a:pPr rtl="1"/>
          <a:r>
            <a:rPr lang="he-IL" dirty="0" smtClean="0"/>
            <a:t>חיי האישות הם האישות,</a:t>
          </a:r>
        </a:p>
        <a:p>
          <a:pPr rtl="1"/>
          <a:r>
            <a:rPr lang="he-IL" dirty="0" smtClean="0"/>
            <a:t>הקידושין הם הקדמה לחיי האישות.</a:t>
          </a:r>
          <a:endParaRPr lang="he-IL" dirty="0"/>
        </a:p>
      </dgm:t>
    </dgm:pt>
    <dgm:pt modelId="{2414F845-60FA-4493-8797-9F5AA84B1754}" type="parTrans" cxnId="{7CE283FD-EBEB-4388-8138-2B97B7C31E67}">
      <dgm:prSet/>
      <dgm:spPr/>
      <dgm:t>
        <a:bodyPr/>
        <a:lstStyle/>
        <a:p>
          <a:pPr rtl="1"/>
          <a:endParaRPr lang="he-IL"/>
        </a:p>
      </dgm:t>
    </dgm:pt>
    <dgm:pt modelId="{9AC8D9B1-E0D6-476C-9BCF-96184500D797}" type="sibTrans" cxnId="{7CE283FD-EBEB-4388-8138-2B97B7C31E67}">
      <dgm:prSet/>
      <dgm:spPr/>
      <dgm:t>
        <a:bodyPr/>
        <a:lstStyle/>
        <a:p>
          <a:pPr rtl="1"/>
          <a:endParaRPr lang="he-IL"/>
        </a:p>
      </dgm:t>
    </dgm:pt>
    <dgm:pt modelId="{ED212286-E60C-4CBB-8FE1-4380F26963FE}" type="pres">
      <dgm:prSet presAssocID="{D3D0C640-A1F0-46A6-A9AF-2DF1051F09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7B603CF1-7E11-41AA-9667-593AA3672CD2}" type="pres">
      <dgm:prSet presAssocID="{32B186D5-8514-4D55-AD88-16DD6873BCEA}" presName="hierRoot1" presStyleCnt="0"/>
      <dgm:spPr/>
    </dgm:pt>
    <dgm:pt modelId="{EAA8929F-DF31-4AC9-8CBF-E5424991F5DC}" type="pres">
      <dgm:prSet presAssocID="{32B186D5-8514-4D55-AD88-16DD6873BCEA}" presName="composite" presStyleCnt="0"/>
      <dgm:spPr/>
    </dgm:pt>
    <dgm:pt modelId="{E0818266-D3C1-4EFC-828E-E3B5C5C36CC9}" type="pres">
      <dgm:prSet presAssocID="{32B186D5-8514-4D55-AD88-16DD6873BCEA}" presName="background" presStyleLbl="node0" presStyleIdx="0" presStyleCnt="3"/>
      <dgm:spPr/>
    </dgm:pt>
    <dgm:pt modelId="{342C0AD3-C93C-4D03-A289-D5A96B0DA806}" type="pres">
      <dgm:prSet presAssocID="{32B186D5-8514-4D55-AD88-16DD6873BCEA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64851737-8A4C-4303-9A26-3565D7617D68}" type="pres">
      <dgm:prSet presAssocID="{32B186D5-8514-4D55-AD88-16DD6873BCEA}" presName="hierChild2" presStyleCnt="0"/>
      <dgm:spPr/>
    </dgm:pt>
    <dgm:pt modelId="{7063C9E1-7CD5-45B0-A711-886358AE383D}" type="pres">
      <dgm:prSet presAssocID="{2414F845-60FA-4493-8797-9F5AA84B1754}" presName="Name10" presStyleLbl="parChTrans1D2" presStyleIdx="0" presStyleCnt="3"/>
      <dgm:spPr/>
    </dgm:pt>
    <dgm:pt modelId="{605F35DD-7C9A-4CAD-98ED-2A8A7FF81995}" type="pres">
      <dgm:prSet presAssocID="{8FB5A65D-00AD-4EDC-A10C-E7E81A4FE493}" presName="hierRoot2" presStyleCnt="0"/>
      <dgm:spPr/>
    </dgm:pt>
    <dgm:pt modelId="{6D8CF416-36D5-4AA1-9C5D-7BDD6552962D}" type="pres">
      <dgm:prSet presAssocID="{8FB5A65D-00AD-4EDC-A10C-E7E81A4FE493}" presName="composite2" presStyleCnt="0"/>
      <dgm:spPr/>
    </dgm:pt>
    <dgm:pt modelId="{BB8BBEE3-7DF1-43B0-A33D-DFA9B3F988C7}" type="pres">
      <dgm:prSet presAssocID="{8FB5A65D-00AD-4EDC-A10C-E7E81A4FE493}" presName="background2" presStyleLbl="node2" presStyleIdx="0" presStyleCnt="3"/>
      <dgm:spPr/>
    </dgm:pt>
    <dgm:pt modelId="{B5C4B3A8-96DF-4280-B710-498F526A3F1D}" type="pres">
      <dgm:prSet presAssocID="{8FB5A65D-00AD-4EDC-A10C-E7E81A4FE493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B0133A9C-3701-47F9-8B54-893420DB620A}" type="pres">
      <dgm:prSet presAssocID="{8FB5A65D-00AD-4EDC-A10C-E7E81A4FE493}" presName="hierChild3" presStyleCnt="0"/>
      <dgm:spPr/>
    </dgm:pt>
    <dgm:pt modelId="{956B203D-6ED3-4CB3-AA29-4555351A496F}" type="pres">
      <dgm:prSet presAssocID="{F19CCAC7-C7BB-471D-A25B-4405A1B10643}" presName="hierRoot1" presStyleCnt="0"/>
      <dgm:spPr/>
    </dgm:pt>
    <dgm:pt modelId="{827761DF-7119-40A2-82E1-3017E165C2BF}" type="pres">
      <dgm:prSet presAssocID="{F19CCAC7-C7BB-471D-A25B-4405A1B10643}" presName="composite" presStyleCnt="0"/>
      <dgm:spPr/>
    </dgm:pt>
    <dgm:pt modelId="{DD383D70-98F5-4B70-BF7D-3DF58799833C}" type="pres">
      <dgm:prSet presAssocID="{F19CCAC7-C7BB-471D-A25B-4405A1B10643}" presName="background" presStyleLbl="node0" presStyleIdx="1" presStyleCnt="3"/>
      <dgm:spPr/>
    </dgm:pt>
    <dgm:pt modelId="{E3AA2612-BF69-4C9E-B9EB-547031BB5BBA}" type="pres">
      <dgm:prSet presAssocID="{F19CCAC7-C7BB-471D-A25B-4405A1B10643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AC68BBF0-EA45-42EC-B5F0-038538CA69FC}" type="pres">
      <dgm:prSet presAssocID="{F19CCAC7-C7BB-471D-A25B-4405A1B10643}" presName="hierChild2" presStyleCnt="0"/>
      <dgm:spPr/>
    </dgm:pt>
    <dgm:pt modelId="{952DF247-D535-43BD-B882-8063EA711BCC}" type="pres">
      <dgm:prSet presAssocID="{AB99D0F7-917E-436E-A4D6-8857B4B795CE}" presName="Name10" presStyleLbl="parChTrans1D2" presStyleIdx="1" presStyleCnt="3"/>
      <dgm:spPr/>
      <dgm:t>
        <a:bodyPr/>
        <a:lstStyle/>
        <a:p>
          <a:pPr rtl="1"/>
          <a:endParaRPr lang="he-IL"/>
        </a:p>
      </dgm:t>
    </dgm:pt>
    <dgm:pt modelId="{63C0A2E9-3FDF-4226-B416-3F47CA6B185D}" type="pres">
      <dgm:prSet presAssocID="{E4096625-6EC5-4A91-906D-C3918188F97A}" presName="hierRoot2" presStyleCnt="0"/>
      <dgm:spPr/>
    </dgm:pt>
    <dgm:pt modelId="{2DC67991-6766-4683-8A9A-2DF0B3EBEF71}" type="pres">
      <dgm:prSet presAssocID="{E4096625-6EC5-4A91-906D-C3918188F97A}" presName="composite2" presStyleCnt="0"/>
      <dgm:spPr/>
    </dgm:pt>
    <dgm:pt modelId="{57529732-01C2-4A23-ABF2-1F0AF75FC27E}" type="pres">
      <dgm:prSet presAssocID="{E4096625-6EC5-4A91-906D-C3918188F97A}" presName="background2" presStyleLbl="node2" presStyleIdx="1" presStyleCnt="3"/>
      <dgm:spPr/>
    </dgm:pt>
    <dgm:pt modelId="{66CC6C4B-E7F2-4D2E-9543-9C353BBF733D}" type="pres">
      <dgm:prSet presAssocID="{E4096625-6EC5-4A91-906D-C3918188F97A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417BEC90-FDAF-4B83-8A37-504EB4C5A14A}" type="pres">
      <dgm:prSet presAssocID="{E4096625-6EC5-4A91-906D-C3918188F97A}" presName="hierChild3" presStyleCnt="0"/>
      <dgm:spPr/>
    </dgm:pt>
    <dgm:pt modelId="{F6DDE41E-88E1-4053-AD00-3D06EA0689C0}" type="pres">
      <dgm:prSet presAssocID="{CA6E6702-1382-48A5-A550-3E863852A2ED}" presName="hierRoot1" presStyleCnt="0"/>
      <dgm:spPr/>
    </dgm:pt>
    <dgm:pt modelId="{0F10632C-F8DF-457E-828A-E4E46EADDE65}" type="pres">
      <dgm:prSet presAssocID="{CA6E6702-1382-48A5-A550-3E863852A2ED}" presName="composite" presStyleCnt="0"/>
      <dgm:spPr/>
    </dgm:pt>
    <dgm:pt modelId="{9329079E-CE8E-42F8-BCDC-54538D9607D0}" type="pres">
      <dgm:prSet presAssocID="{CA6E6702-1382-48A5-A550-3E863852A2ED}" presName="background" presStyleLbl="node0" presStyleIdx="2" presStyleCnt="3"/>
      <dgm:spPr/>
    </dgm:pt>
    <dgm:pt modelId="{ABCF9E75-4506-4B5F-B50D-F47A87F05378}" type="pres">
      <dgm:prSet presAssocID="{CA6E6702-1382-48A5-A550-3E863852A2ED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9F0B35CD-8104-4EFC-AF32-4124CC4BD81B}" type="pres">
      <dgm:prSet presAssocID="{CA6E6702-1382-48A5-A550-3E863852A2ED}" presName="hierChild2" presStyleCnt="0"/>
      <dgm:spPr/>
    </dgm:pt>
    <dgm:pt modelId="{6786ED45-ABF5-4765-872F-97A54385DE0B}" type="pres">
      <dgm:prSet presAssocID="{DC0D3043-6464-49F1-82D4-B3B7E0552353}" presName="Name10" presStyleLbl="parChTrans1D2" presStyleIdx="2" presStyleCnt="3"/>
      <dgm:spPr/>
      <dgm:t>
        <a:bodyPr/>
        <a:lstStyle/>
        <a:p>
          <a:pPr rtl="1"/>
          <a:endParaRPr lang="he-IL"/>
        </a:p>
      </dgm:t>
    </dgm:pt>
    <dgm:pt modelId="{27120957-1292-4849-A234-F3DD19F86901}" type="pres">
      <dgm:prSet presAssocID="{11D3D568-A550-42EF-99B5-4F3AE3E6E1A5}" presName="hierRoot2" presStyleCnt="0"/>
      <dgm:spPr/>
    </dgm:pt>
    <dgm:pt modelId="{ABACA913-4785-4B15-812E-60FCF9A9D65F}" type="pres">
      <dgm:prSet presAssocID="{11D3D568-A550-42EF-99B5-4F3AE3E6E1A5}" presName="composite2" presStyleCnt="0"/>
      <dgm:spPr/>
    </dgm:pt>
    <dgm:pt modelId="{1D624F4E-9AE8-47BD-BE05-9CEE86F2FDD0}" type="pres">
      <dgm:prSet presAssocID="{11D3D568-A550-42EF-99B5-4F3AE3E6E1A5}" presName="background2" presStyleLbl="node2" presStyleIdx="2" presStyleCnt="3"/>
      <dgm:spPr/>
    </dgm:pt>
    <dgm:pt modelId="{99DE6B76-5677-4B6D-A2A2-1BB70F7B6E9D}" type="pres">
      <dgm:prSet presAssocID="{11D3D568-A550-42EF-99B5-4F3AE3E6E1A5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1379CECB-475C-42CD-B044-47D571B2C8B7}" type="pres">
      <dgm:prSet presAssocID="{11D3D568-A550-42EF-99B5-4F3AE3E6E1A5}" presName="hierChild3" presStyleCnt="0"/>
      <dgm:spPr/>
    </dgm:pt>
  </dgm:ptLst>
  <dgm:cxnLst>
    <dgm:cxn modelId="{E0642D97-ADC6-4110-A958-FD6B15426C79}" type="presOf" srcId="{32B186D5-8514-4D55-AD88-16DD6873BCEA}" destId="{342C0AD3-C93C-4D03-A289-D5A96B0DA806}" srcOrd="0" destOrd="0" presId="urn:microsoft.com/office/officeart/2005/8/layout/hierarchy1"/>
    <dgm:cxn modelId="{C916DBC5-C8D2-4A71-B9E5-2209DAC04EAA}" srcId="{D3D0C640-A1F0-46A6-A9AF-2DF1051F0929}" destId="{CA6E6702-1382-48A5-A550-3E863852A2ED}" srcOrd="2" destOrd="0" parTransId="{AA6EAF0A-AC89-4ECE-B618-57BFB45BF0EC}" sibTransId="{817C67EE-4262-448C-A978-19AA820D11E9}"/>
    <dgm:cxn modelId="{334A93CF-41E0-40D3-AA83-21B4A7BA2D28}" srcId="{F19CCAC7-C7BB-471D-A25B-4405A1B10643}" destId="{E4096625-6EC5-4A91-906D-C3918188F97A}" srcOrd="0" destOrd="0" parTransId="{AB99D0F7-917E-436E-A4D6-8857B4B795CE}" sibTransId="{79D1BB20-A547-40DB-B06A-0483B68BAF58}"/>
    <dgm:cxn modelId="{215FFDED-921F-4B1C-9E0D-0376F73E6196}" type="presOf" srcId="{D3D0C640-A1F0-46A6-A9AF-2DF1051F0929}" destId="{ED212286-E60C-4CBB-8FE1-4380F26963FE}" srcOrd="0" destOrd="0" presId="urn:microsoft.com/office/officeart/2005/8/layout/hierarchy1"/>
    <dgm:cxn modelId="{42C88ED9-3074-499E-A7B7-CA0C9C35B950}" type="presOf" srcId="{2414F845-60FA-4493-8797-9F5AA84B1754}" destId="{7063C9E1-7CD5-45B0-A711-886358AE383D}" srcOrd="0" destOrd="0" presId="urn:microsoft.com/office/officeart/2005/8/layout/hierarchy1"/>
    <dgm:cxn modelId="{2D7F25E4-8C15-4C66-B75F-896C1D3B99A3}" type="presOf" srcId="{11D3D568-A550-42EF-99B5-4F3AE3E6E1A5}" destId="{99DE6B76-5677-4B6D-A2A2-1BB70F7B6E9D}" srcOrd="0" destOrd="0" presId="urn:microsoft.com/office/officeart/2005/8/layout/hierarchy1"/>
    <dgm:cxn modelId="{0245E50C-82C9-477B-B293-764D6ACB4AB5}" srcId="{CA6E6702-1382-48A5-A550-3E863852A2ED}" destId="{11D3D568-A550-42EF-99B5-4F3AE3E6E1A5}" srcOrd="0" destOrd="0" parTransId="{DC0D3043-6464-49F1-82D4-B3B7E0552353}" sibTransId="{08FE6432-AAD7-4F21-89F2-DB076B57CE7C}"/>
    <dgm:cxn modelId="{7CE283FD-EBEB-4388-8138-2B97B7C31E67}" srcId="{32B186D5-8514-4D55-AD88-16DD6873BCEA}" destId="{8FB5A65D-00AD-4EDC-A10C-E7E81A4FE493}" srcOrd="0" destOrd="0" parTransId="{2414F845-60FA-4493-8797-9F5AA84B1754}" sibTransId="{9AC8D9B1-E0D6-476C-9BCF-96184500D797}"/>
    <dgm:cxn modelId="{3F7B87F6-F88D-4D08-92C2-4CC8C1A4E165}" type="presOf" srcId="{DC0D3043-6464-49F1-82D4-B3B7E0552353}" destId="{6786ED45-ABF5-4765-872F-97A54385DE0B}" srcOrd="0" destOrd="0" presId="urn:microsoft.com/office/officeart/2005/8/layout/hierarchy1"/>
    <dgm:cxn modelId="{A07B9C15-EE4C-4924-A9F1-D13C07830DB3}" type="presOf" srcId="{E4096625-6EC5-4A91-906D-C3918188F97A}" destId="{66CC6C4B-E7F2-4D2E-9543-9C353BBF733D}" srcOrd="0" destOrd="0" presId="urn:microsoft.com/office/officeart/2005/8/layout/hierarchy1"/>
    <dgm:cxn modelId="{BBD988C3-1D25-41F7-A33E-C4128E380195}" srcId="{D3D0C640-A1F0-46A6-A9AF-2DF1051F0929}" destId="{F19CCAC7-C7BB-471D-A25B-4405A1B10643}" srcOrd="1" destOrd="0" parTransId="{5776929A-840E-4FED-8372-FE888481D267}" sibTransId="{584CDA3D-C77F-4031-B5C3-EE79F21E9AF5}"/>
    <dgm:cxn modelId="{B1EA6E1D-583E-4B2F-A6CF-AD8C1A0E2B76}" type="presOf" srcId="{8FB5A65D-00AD-4EDC-A10C-E7E81A4FE493}" destId="{B5C4B3A8-96DF-4280-B710-498F526A3F1D}" srcOrd="0" destOrd="0" presId="urn:microsoft.com/office/officeart/2005/8/layout/hierarchy1"/>
    <dgm:cxn modelId="{45ED1815-8A01-4FB3-B522-2EAD3A259E85}" type="presOf" srcId="{F19CCAC7-C7BB-471D-A25B-4405A1B10643}" destId="{E3AA2612-BF69-4C9E-B9EB-547031BB5BBA}" srcOrd="0" destOrd="0" presId="urn:microsoft.com/office/officeart/2005/8/layout/hierarchy1"/>
    <dgm:cxn modelId="{D62FB34E-2134-40A4-B5DB-FAA6189EC2C7}" type="presOf" srcId="{AB99D0F7-917E-436E-A4D6-8857B4B795CE}" destId="{952DF247-D535-43BD-B882-8063EA711BCC}" srcOrd="0" destOrd="0" presId="urn:microsoft.com/office/officeart/2005/8/layout/hierarchy1"/>
    <dgm:cxn modelId="{B6465771-F999-49C5-957E-39CC0E3950AB}" srcId="{D3D0C640-A1F0-46A6-A9AF-2DF1051F0929}" destId="{32B186D5-8514-4D55-AD88-16DD6873BCEA}" srcOrd="0" destOrd="0" parTransId="{1B68456E-6895-420C-81C5-39389D029C74}" sibTransId="{5074EF31-7E09-487A-AC65-A3DA2F02F4C4}"/>
    <dgm:cxn modelId="{F2E4AA58-CA22-4451-82DF-130ADA5B2B66}" type="presOf" srcId="{CA6E6702-1382-48A5-A550-3E863852A2ED}" destId="{ABCF9E75-4506-4B5F-B50D-F47A87F05378}" srcOrd="0" destOrd="0" presId="urn:microsoft.com/office/officeart/2005/8/layout/hierarchy1"/>
    <dgm:cxn modelId="{D379154C-C617-4CF1-AC9B-8D38839CE469}" type="presParOf" srcId="{ED212286-E60C-4CBB-8FE1-4380F26963FE}" destId="{7B603CF1-7E11-41AA-9667-593AA3672CD2}" srcOrd="0" destOrd="0" presId="urn:microsoft.com/office/officeart/2005/8/layout/hierarchy1"/>
    <dgm:cxn modelId="{14FC067D-96D8-4FA1-A342-81EAD4AAE50E}" type="presParOf" srcId="{7B603CF1-7E11-41AA-9667-593AA3672CD2}" destId="{EAA8929F-DF31-4AC9-8CBF-E5424991F5DC}" srcOrd="0" destOrd="0" presId="urn:microsoft.com/office/officeart/2005/8/layout/hierarchy1"/>
    <dgm:cxn modelId="{A215FEFB-8C91-4F1E-81AC-95B1196C0928}" type="presParOf" srcId="{EAA8929F-DF31-4AC9-8CBF-E5424991F5DC}" destId="{E0818266-D3C1-4EFC-828E-E3B5C5C36CC9}" srcOrd="0" destOrd="0" presId="urn:microsoft.com/office/officeart/2005/8/layout/hierarchy1"/>
    <dgm:cxn modelId="{CA2EF665-0CF8-43D9-8893-19C67C7B1223}" type="presParOf" srcId="{EAA8929F-DF31-4AC9-8CBF-E5424991F5DC}" destId="{342C0AD3-C93C-4D03-A289-D5A96B0DA806}" srcOrd="1" destOrd="0" presId="urn:microsoft.com/office/officeart/2005/8/layout/hierarchy1"/>
    <dgm:cxn modelId="{09E31226-C62A-4122-BFB7-0081B2F665DD}" type="presParOf" srcId="{7B603CF1-7E11-41AA-9667-593AA3672CD2}" destId="{64851737-8A4C-4303-9A26-3565D7617D68}" srcOrd="1" destOrd="0" presId="urn:microsoft.com/office/officeart/2005/8/layout/hierarchy1"/>
    <dgm:cxn modelId="{AF1A6C71-6AE9-454A-A01F-633D05CB5603}" type="presParOf" srcId="{64851737-8A4C-4303-9A26-3565D7617D68}" destId="{7063C9E1-7CD5-45B0-A711-886358AE383D}" srcOrd="0" destOrd="0" presId="urn:microsoft.com/office/officeart/2005/8/layout/hierarchy1"/>
    <dgm:cxn modelId="{15EF0D55-6C48-4874-BFA7-696B1A3CC701}" type="presParOf" srcId="{64851737-8A4C-4303-9A26-3565D7617D68}" destId="{605F35DD-7C9A-4CAD-98ED-2A8A7FF81995}" srcOrd="1" destOrd="0" presId="urn:microsoft.com/office/officeart/2005/8/layout/hierarchy1"/>
    <dgm:cxn modelId="{0B8C6A7A-A817-4D2E-BF43-96B837F00C21}" type="presParOf" srcId="{605F35DD-7C9A-4CAD-98ED-2A8A7FF81995}" destId="{6D8CF416-36D5-4AA1-9C5D-7BDD6552962D}" srcOrd="0" destOrd="0" presId="urn:microsoft.com/office/officeart/2005/8/layout/hierarchy1"/>
    <dgm:cxn modelId="{D347C2E7-C09A-469C-B83B-0C1E06E85CAD}" type="presParOf" srcId="{6D8CF416-36D5-4AA1-9C5D-7BDD6552962D}" destId="{BB8BBEE3-7DF1-43B0-A33D-DFA9B3F988C7}" srcOrd="0" destOrd="0" presId="urn:microsoft.com/office/officeart/2005/8/layout/hierarchy1"/>
    <dgm:cxn modelId="{CA017037-302A-49E5-BDCB-7BEAEBD10CF2}" type="presParOf" srcId="{6D8CF416-36D5-4AA1-9C5D-7BDD6552962D}" destId="{B5C4B3A8-96DF-4280-B710-498F526A3F1D}" srcOrd="1" destOrd="0" presId="urn:microsoft.com/office/officeart/2005/8/layout/hierarchy1"/>
    <dgm:cxn modelId="{BE50F1A8-44EE-4E74-B46B-FDBC398AA0B0}" type="presParOf" srcId="{605F35DD-7C9A-4CAD-98ED-2A8A7FF81995}" destId="{B0133A9C-3701-47F9-8B54-893420DB620A}" srcOrd="1" destOrd="0" presId="urn:microsoft.com/office/officeart/2005/8/layout/hierarchy1"/>
    <dgm:cxn modelId="{EBE19963-390A-46A6-9247-4B171F65A3E3}" type="presParOf" srcId="{ED212286-E60C-4CBB-8FE1-4380F26963FE}" destId="{956B203D-6ED3-4CB3-AA29-4555351A496F}" srcOrd="1" destOrd="0" presId="urn:microsoft.com/office/officeart/2005/8/layout/hierarchy1"/>
    <dgm:cxn modelId="{C6B834C1-2110-44F3-A627-B05695E2542B}" type="presParOf" srcId="{956B203D-6ED3-4CB3-AA29-4555351A496F}" destId="{827761DF-7119-40A2-82E1-3017E165C2BF}" srcOrd="0" destOrd="0" presId="urn:microsoft.com/office/officeart/2005/8/layout/hierarchy1"/>
    <dgm:cxn modelId="{81DE1BFC-5C8B-4C2D-9B68-A9F87EDE3E5F}" type="presParOf" srcId="{827761DF-7119-40A2-82E1-3017E165C2BF}" destId="{DD383D70-98F5-4B70-BF7D-3DF58799833C}" srcOrd="0" destOrd="0" presId="urn:microsoft.com/office/officeart/2005/8/layout/hierarchy1"/>
    <dgm:cxn modelId="{7AA0D5F0-DCFC-4F1A-9503-418179ED53DE}" type="presParOf" srcId="{827761DF-7119-40A2-82E1-3017E165C2BF}" destId="{E3AA2612-BF69-4C9E-B9EB-547031BB5BBA}" srcOrd="1" destOrd="0" presId="urn:microsoft.com/office/officeart/2005/8/layout/hierarchy1"/>
    <dgm:cxn modelId="{6892BC7D-D354-4C36-B6E5-AD9FD5BAEF97}" type="presParOf" srcId="{956B203D-6ED3-4CB3-AA29-4555351A496F}" destId="{AC68BBF0-EA45-42EC-B5F0-038538CA69FC}" srcOrd="1" destOrd="0" presId="urn:microsoft.com/office/officeart/2005/8/layout/hierarchy1"/>
    <dgm:cxn modelId="{6B59A892-877A-42BB-9BB8-EB53155FC290}" type="presParOf" srcId="{AC68BBF0-EA45-42EC-B5F0-038538CA69FC}" destId="{952DF247-D535-43BD-B882-8063EA711BCC}" srcOrd="0" destOrd="0" presId="urn:microsoft.com/office/officeart/2005/8/layout/hierarchy1"/>
    <dgm:cxn modelId="{AC46B35B-B4CE-4CBA-8D21-5FA2713C1547}" type="presParOf" srcId="{AC68BBF0-EA45-42EC-B5F0-038538CA69FC}" destId="{63C0A2E9-3FDF-4226-B416-3F47CA6B185D}" srcOrd="1" destOrd="0" presId="urn:microsoft.com/office/officeart/2005/8/layout/hierarchy1"/>
    <dgm:cxn modelId="{D8470ED5-7445-458D-BCB9-FE3B72963057}" type="presParOf" srcId="{63C0A2E9-3FDF-4226-B416-3F47CA6B185D}" destId="{2DC67991-6766-4683-8A9A-2DF0B3EBEF71}" srcOrd="0" destOrd="0" presId="urn:microsoft.com/office/officeart/2005/8/layout/hierarchy1"/>
    <dgm:cxn modelId="{D29B2E63-DE13-447F-88AF-587743013380}" type="presParOf" srcId="{2DC67991-6766-4683-8A9A-2DF0B3EBEF71}" destId="{57529732-01C2-4A23-ABF2-1F0AF75FC27E}" srcOrd="0" destOrd="0" presId="urn:microsoft.com/office/officeart/2005/8/layout/hierarchy1"/>
    <dgm:cxn modelId="{E8BFE489-7930-4B2E-A4D5-CC2928D4DB6D}" type="presParOf" srcId="{2DC67991-6766-4683-8A9A-2DF0B3EBEF71}" destId="{66CC6C4B-E7F2-4D2E-9543-9C353BBF733D}" srcOrd="1" destOrd="0" presId="urn:microsoft.com/office/officeart/2005/8/layout/hierarchy1"/>
    <dgm:cxn modelId="{7F105F57-2AB7-40F2-9D56-F5C4E481ED1D}" type="presParOf" srcId="{63C0A2E9-3FDF-4226-B416-3F47CA6B185D}" destId="{417BEC90-FDAF-4B83-8A37-504EB4C5A14A}" srcOrd="1" destOrd="0" presId="urn:microsoft.com/office/officeart/2005/8/layout/hierarchy1"/>
    <dgm:cxn modelId="{74E1BCF4-DEF6-4682-BB7A-EEA423FDA82F}" type="presParOf" srcId="{ED212286-E60C-4CBB-8FE1-4380F26963FE}" destId="{F6DDE41E-88E1-4053-AD00-3D06EA0689C0}" srcOrd="2" destOrd="0" presId="urn:microsoft.com/office/officeart/2005/8/layout/hierarchy1"/>
    <dgm:cxn modelId="{54C2835B-784F-4D91-8224-D6F0D96408C5}" type="presParOf" srcId="{F6DDE41E-88E1-4053-AD00-3D06EA0689C0}" destId="{0F10632C-F8DF-457E-828A-E4E46EADDE65}" srcOrd="0" destOrd="0" presId="urn:microsoft.com/office/officeart/2005/8/layout/hierarchy1"/>
    <dgm:cxn modelId="{E5D36333-549E-4DA7-AD55-904C8E301E17}" type="presParOf" srcId="{0F10632C-F8DF-457E-828A-E4E46EADDE65}" destId="{9329079E-CE8E-42F8-BCDC-54538D9607D0}" srcOrd="0" destOrd="0" presId="urn:microsoft.com/office/officeart/2005/8/layout/hierarchy1"/>
    <dgm:cxn modelId="{AC4086B7-F2C3-4378-A006-9351D7DC5158}" type="presParOf" srcId="{0F10632C-F8DF-457E-828A-E4E46EADDE65}" destId="{ABCF9E75-4506-4B5F-B50D-F47A87F05378}" srcOrd="1" destOrd="0" presId="urn:microsoft.com/office/officeart/2005/8/layout/hierarchy1"/>
    <dgm:cxn modelId="{FF8EC532-C0A8-4A74-9D12-EABF02D24CA3}" type="presParOf" srcId="{F6DDE41E-88E1-4053-AD00-3D06EA0689C0}" destId="{9F0B35CD-8104-4EFC-AF32-4124CC4BD81B}" srcOrd="1" destOrd="0" presId="urn:microsoft.com/office/officeart/2005/8/layout/hierarchy1"/>
    <dgm:cxn modelId="{EF3BCBD9-C703-449E-AA5F-3E7651FA704A}" type="presParOf" srcId="{9F0B35CD-8104-4EFC-AF32-4124CC4BD81B}" destId="{6786ED45-ABF5-4765-872F-97A54385DE0B}" srcOrd="0" destOrd="0" presId="urn:microsoft.com/office/officeart/2005/8/layout/hierarchy1"/>
    <dgm:cxn modelId="{07ABCBFC-6065-42CD-AE31-73A3DF084C02}" type="presParOf" srcId="{9F0B35CD-8104-4EFC-AF32-4124CC4BD81B}" destId="{27120957-1292-4849-A234-F3DD19F86901}" srcOrd="1" destOrd="0" presId="urn:microsoft.com/office/officeart/2005/8/layout/hierarchy1"/>
    <dgm:cxn modelId="{C7F72964-B77C-4768-954B-3104DFFB606B}" type="presParOf" srcId="{27120957-1292-4849-A234-F3DD19F86901}" destId="{ABACA913-4785-4B15-812E-60FCF9A9D65F}" srcOrd="0" destOrd="0" presId="urn:microsoft.com/office/officeart/2005/8/layout/hierarchy1"/>
    <dgm:cxn modelId="{7214CE19-AB11-4CDC-ABEF-8B9F5E856F9B}" type="presParOf" srcId="{ABACA913-4785-4B15-812E-60FCF9A9D65F}" destId="{1D624F4E-9AE8-47BD-BE05-9CEE86F2FDD0}" srcOrd="0" destOrd="0" presId="urn:microsoft.com/office/officeart/2005/8/layout/hierarchy1"/>
    <dgm:cxn modelId="{F9D6110F-1946-4DFD-B49A-96F579C80A2E}" type="presParOf" srcId="{ABACA913-4785-4B15-812E-60FCF9A9D65F}" destId="{99DE6B76-5677-4B6D-A2A2-1BB70F7B6E9D}" srcOrd="1" destOrd="0" presId="urn:microsoft.com/office/officeart/2005/8/layout/hierarchy1"/>
    <dgm:cxn modelId="{EB826F8E-C559-4E16-B741-38F2D13AD587}" type="presParOf" srcId="{27120957-1292-4849-A234-F3DD19F86901}" destId="{1379CECB-475C-42CD-B044-47D571B2C8B7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EF4656-F945-41A8-B179-25114DFBD46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CD7CFDD-9776-4DF7-BEC5-5182D7227A6D}" type="pres">
      <dgm:prSet presAssocID="{0BEF4656-F945-41A8-B179-25114DFBD469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4260F265-799D-4ADE-A5CD-C32374711745}" type="presOf" srcId="{0BEF4656-F945-41A8-B179-25114DFBD469}" destId="{7CD7CFDD-9776-4DF7-BEC5-5182D7227A6D}" srcOrd="0" destOrd="0" presId="urn:microsoft.com/office/officeart/2005/8/layout/hierarchy1"/>
  </dgm:cxnLst>
  <dgm:bg>
    <a:solidFill>
      <a:schemeClr val="accent5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3D0C640-A1F0-46A6-A9AF-2DF1051F092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1D3D568-A550-42EF-99B5-4F3AE3E6E1A5}">
      <dgm:prSet/>
      <dgm:spPr/>
      <dgm:t>
        <a:bodyPr/>
        <a:lstStyle/>
        <a:p>
          <a:pPr rtl="1"/>
          <a:r>
            <a:rPr lang="he-IL" dirty="0" smtClean="0"/>
            <a:t>קיים רובד בסיסי באישות – חיי האישות,</a:t>
          </a:r>
        </a:p>
        <a:p>
          <a:pPr rtl="1"/>
          <a:r>
            <a:rPr lang="he-IL" dirty="0" smtClean="0"/>
            <a:t>הקידושין מחילים את הרובד </a:t>
          </a:r>
          <a:r>
            <a:rPr lang="he-IL" dirty="0" err="1" smtClean="0"/>
            <a:t>האיסורי</a:t>
          </a:r>
          <a:r>
            <a:rPr lang="he-IL" dirty="0" smtClean="0"/>
            <a:t> של האישות</a:t>
          </a:r>
          <a:endParaRPr lang="he-IL" dirty="0"/>
        </a:p>
      </dgm:t>
    </dgm:pt>
    <dgm:pt modelId="{08FE6432-AAD7-4F21-89F2-DB076B57CE7C}" type="sib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DC0D3043-6464-49F1-82D4-B3B7E0552353}" type="par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CA6E6702-1382-48A5-A550-3E863852A2ED}">
      <dgm:prSet/>
      <dgm:spPr/>
      <dgm:t>
        <a:bodyPr/>
        <a:lstStyle/>
        <a:p>
          <a:pPr rtl="1"/>
          <a:r>
            <a:rPr lang="he-IL" b="1" dirty="0" err="1" smtClean="0"/>
            <a:t>תוס</a:t>
          </a:r>
          <a:r>
            <a:rPr lang="he-IL" b="1" dirty="0" smtClean="0"/>
            <a:t>': </a:t>
          </a:r>
          <a:r>
            <a:rPr lang="he-IL" b="0" dirty="0" smtClean="0"/>
            <a:t>קידושין – מעשה </a:t>
          </a:r>
          <a:r>
            <a:rPr lang="he-IL" b="0" dirty="0" err="1" smtClean="0"/>
            <a:t>הפלאה</a:t>
          </a:r>
          <a:endParaRPr lang="he-IL" dirty="0"/>
        </a:p>
      </dgm:t>
    </dgm:pt>
    <dgm:pt modelId="{817C67EE-4262-448C-A978-19AA820D11E9}" type="sib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AA6EAF0A-AC89-4ECE-B618-57BFB45BF0EC}" type="par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E4096625-6EC5-4A91-906D-C3918188F97A}">
      <dgm:prSet/>
      <dgm:spPr/>
      <dgm:t>
        <a:bodyPr/>
        <a:lstStyle/>
        <a:p>
          <a:pPr rtl="1"/>
          <a:r>
            <a:rPr lang="he-IL" dirty="0" smtClean="0"/>
            <a:t>אישות היא חלות הלכתית החלה על ידי הקידושין</a:t>
          </a:r>
          <a:endParaRPr lang="he-IL" dirty="0"/>
        </a:p>
      </dgm:t>
    </dgm:pt>
    <dgm:pt modelId="{79D1BB20-A547-40DB-B06A-0483B68BAF58}" type="sib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AB99D0F7-917E-436E-A4D6-8857B4B795CE}" type="par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F19CCAC7-C7BB-471D-A25B-4405A1B10643}">
      <dgm:prSet/>
      <dgm:spPr/>
      <dgm:t>
        <a:bodyPr/>
        <a:lstStyle/>
        <a:p>
          <a:pPr rtl="1"/>
          <a:r>
            <a:rPr lang="he-IL" b="1" dirty="0" smtClean="0"/>
            <a:t>רמב"ן</a:t>
          </a:r>
          <a:r>
            <a:rPr lang="he-IL" b="0" dirty="0" smtClean="0"/>
            <a:t>:  קידושין – מעשה קניין המחיל את האישות ('קניין איסור')</a:t>
          </a:r>
          <a:endParaRPr lang="he-IL" b="0" dirty="0"/>
        </a:p>
      </dgm:t>
    </dgm:pt>
    <dgm:pt modelId="{584CDA3D-C77F-4031-B5C3-EE79F21E9AF5}" type="sib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5776929A-840E-4FED-8372-FE888481D267}" type="par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32B186D5-8514-4D55-AD88-16DD6873BCEA}">
      <dgm:prSet/>
      <dgm:spPr/>
      <dgm:t>
        <a:bodyPr/>
        <a:lstStyle/>
        <a:p>
          <a:pPr rtl="1"/>
          <a:r>
            <a:rPr lang="he-IL" b="1" dirty="0" smtClean="0"/>
            <a:t>רמב"ם</a:t>
          </a:r>
          <a:r>
            <a:rPr lang="he-IL" b="0" dirty="0" smtClean="0"/>
            <a:t>: קידושין – מעשה קניין המבטא את ייחוד האישה</a:t>
          </a:r>
          <a:endParaRPr lang="he-IL" b="1" dirty="0"/>
        </a:p>
      </dgm:t>
    </dgm:pt>
    <dgm:pt modelId="{1B68456E-6895-420C-81C5-39389D029C74}" type="parTrans" cxnId="{B6465771-F999-49C5-957E-39CC0E3950AB}">
      <dgm:prSet/>
      <dgm:spPr/>
      <dgm:t>
        <a:bodyPr/>
        <a:lstStyle/>
        <a:p>
          <a:pPr rtl="1"/>
          <a:endParaRPr lang="he-IL"/>
        </a:p>
      </dgm:t>
    </dgm:pt>
    <dgm:pt modelId="{5074EF31-7E09-487A-AC65-A3DA2F02F4C4}" type="sibTrans" cxnId="{B6465771-F999-49C5-957E-39CC0E3950AB}">
      <dgm:prSet/>
      <dgm:spPr/>
      <dgm:t>
        <a:bodyPr/>
        <a:lstStyle/>
        <a:p>
          <a:pPr rtl="1"/>
          <a:endParaRPr lang="he-IL"/>
        </a:p>
      </dgm:t>
    </dgm:pt>
    <dgm:pt modelId="{8FB5A65D-00AD-4EDC-A10C-E7E81A4FE493}">
      <dgm:prSet/>
      <dgm:spPr/>
      <dgm:t>
        <a:bodyPr/>
        <a:lstStyle/>
        <a:p>
          <a:pPr rtl="1"/>
          <a:r>
            <a:rPr lang="he-IL" dirty="0" smtClean="0"/>
            <a:t>חיי האישות הם האישות,</a:t>
          </a:r>
        </a:p>
        <a:p>
          <a:pPr rtl="1"/>
          <a:r>
            <a:rPr lang="he-IL" dirty="0" smtClean="0"/>
            <a:t>הקידושין הם הקדמה לחיי האישות.</a:t>
          </a:r>
          <a:endParaRPr lang="he-IL" dirty="0"/>
        </a:p>
      </dgm:t>
    </dgm:pt>
    <dgm:pt modelId="{2414F845-60FA-4493-8797-9F5AA84B1754}" type="parTrans" cxnId="{7CE283FD-EBEB-4388-8138-2B97B7C31E67}">
      <dgm:prSet/>
      <dgm:spPr/>
      <dgm:t>
        <a:bodyPr/>
        <a:lstStyle/>
        <a:p>
          <a:pPr rtl="1"/>
          <a:endParaRPr lang="he-IL"/>
        </a:p>
      </dgm:t>
    </dgm:pt>
    <dgm:pt modelId="{9AC8D9B1-E0D6-476C-9BCF-96184500D797}" type="sibTrans" cxnId="{7CE283FD-EBEB-4388-8138-2B97B7C31E67}">
      <dgm:prSet/>
      <dgm:spPr/>
      <dgm:t>
        <a:bodyPr/>
        <a:lstStyle/>
        <a:p>
          <a:pPr rtl="1"/>
          <a:endParaRPr lang="he-IL"/>
        </a:p>
      </dgm:t>
    </dgm:pt>
    <dgm:pt modelId="{D1E1F73B-FDDD-4571-BA9E-26542BEB0661}">
      <dgm:prSet/>
      <dgm:spPr/>
      <dgm:t>
        <a:bodyPr/>
        <a:lstStyle/>
        <a:p>
          <a:pPr rtl="1"/>
          <a:r>
            <a:rPr lang="he-IL" dirty="0" smtClean="0">
              <a:solidFill>
                <a:srgbClr val="FF0000"/>
              </a:solidFill>
            </a:rPr>
            <a:t>הרובד הבסיסי קיים גם בבני נח,</a:t>
          </a:r>
        </a:p>
        <a:p>
          <a:pPr rtl="1"/>
          <a:r>
            <a:rPr lang="he-IL" dirty="0" smtClean="0">
              <a:solidFill>
                <a:srgbClr val="FF0000"/>
              </a:solidFill>
            </a:rPr>
            <a:t>הרובד </a:t>
          </a:r>
          <a:r>
            <a:rPr lang="he-IL" dirty="0" err="1" smtClean="0">
              <a:solidFill>
                <a:srgbClr val="FF0000"/>
              </a:solidFill>
            </a:rPr>
            <a:t>האיסורי</a:t>
          </a:r>
          <a:r>
            <a:rPr lang="he-IL" dirty="0" smtClean="0">
              <a:solidFill>
                <a:srgbClr val="FF0000"/>
              </a:solidFill>
            </a:rPr>
            <a:t> קיים בישראל בלבד.</a:t>
          </a:r>
          <a:endParaRPr lang="he-IL" dirty="0">
            <a:solidFill>
              <a:srgbClr val="FF0000"/>
            </a:solidFill>
          </a:endParaRPr>
        </a:p>
      </dgm:t>
    </dgm:pt>
    <dgm:pt modelId="{53BA08FB-2B6E-491B-BE5E-003CF7931C1D}" type="parTrans" cxnId="{38155EF8-BF33-47E8-85F2-8521DC2931AA}">
      <dgm:prSet/>
      <dgm:spPr/>
      <dgm:t>
        <a:bodyPr/>
        <a:lstStyle/>
        <a:p>
          <a:pPr rtl="1"/>
          <a:endParaRPr lang="he-IL"/>
        </a:p>
      </dgm:t>
    </dgm:pt>
    <dgm:pt modelId="{F071C175-F6A9-4513-9BCF-EB14FFAF54B7}" type="sibTrans" cxnId="{38155EF8-BF33-47E8-85F2-8521DC2931AA}">
      <dgm:prSet/>
      <dgm:spPr/>
      <dgm:t>
        <a:bodyPr/>
        <a:lstStyle/>
        <a:p>
          <a:pPr rtl="1"/>
          <a:endParaRPr lang="he-IL"/>
        </a:p>
      </dgm:t>
    </dgm:pt>
    <dgm:pt modelId="{BC8B2875-7BE5-442C-B157-BE5BCE36D0AA}">
      <dgm:prSet/>
      <dgm:spPr/>
      <dgm:t>
        <a:bodyPr/>
        <a:lstStyle/>
        <a:p>
          <a:pPr rtl="1"/>
          <a:r>
            <a:rPr lang="he-IL" dirty="0" smtClean="0">
              <a:solidFill>
                <a:srgbClr val="FF0000"/>
              </a:solidFill>
            </a:rPr>
            <a:t>אין אישות בבני נח</a:t>
          </a:r>
          <a:endParaRPr lang="he-IL" dirty="0">
            <a:solidFill>
              <a:srgbClr val="FF0000"/>
            </a:solidFill>
          </a:endParaRPr>
        </a:p>
      </dgm:t>
    </dgm:pt>
    <dgm:pt modelId="{E70356CA-DF97-4D00-839F-12FBC886B284}" type="parTrans" cxnId="{0E366C52-CB42-4BF6-B3CE-754C96742D36}">
      <dgm:prSet/>
      <dgm:spPr/>
      <dgm:t>
        <a:bodyPr/>
        <a:lstStyle/>
        <a:p>
          <a:pPr rtl="1"/>
          <a:endParaRPr lang="he-IL"/>
        </a:p>
      </dgm:t>
    </dgm:pt>
    <dgm:pt modelId="{44C07C2F-5065-4137-B1B0-80C6E2E8AC90}" type="sibTrans" cxnId="{0E366C52-CB42-4BF6-B3CE-754C96742D36}">
      <dgm:prSet/>
      <dgm:spPr/>
      <dgm:t>
        <a:bodyPr/>
        <a:lstStyle/>
        <a:p>
          <a:pPr rtl="1"/>
          <a:endParaRPr lang="he-IL"/>
        </a:p>
      </dgm:t>
    </dgm:pt>
    <dgm:pt modelId="{FCB16248-A81B-4612-855E-D388A6475DBB}">
      <dgm:prSet/>
      <dgm:spPr/>
      <dgm:t>
        <a:bodyPr/>
        <a:lstStyle/>
        <a:p>
          <a:pPr rtl="1"/>
          <a:r>
            <a:rPr lang="he-IL" dirty="0" smtClean="0">
              <a:solidFill>
                <a:srgbClr val="FF0000"/>
              </a:solidFill>
            </a:rPr>
            <a:t>ביחס לישראל אישות של בני נח אינה אישות אלא זנות.</a:t>
          </a:r>
          <a:endParaRPr lang="he-IL" dirty="0">
            <a:solidFill>
              <a:srgbClr val="FF0000"/>
            </a:solidFill>
          </a:endParaRPr>
        </a:p>
      </dgm:t>
    </dgm:pt>
    <dgm:pt modelId="{A234CF34-E0AD-4A3B-A3F7-1E1DCD4EE839}" type="parTrans" cxnId="{B36131B9-F453-4BB0-B99E-F8BBBA795F65}">
      <dgm:prSet/>
      <dgm:spPr/>
    </dgm:pt>
    <dgm:pt modelId="{421F97A9-0AD3-49C8-8D9A-1A352FA51B81}" type="sibTrans" cxnId="{B36131B9-F453-4BB0-B99E-F8BBBA795F65}">
      <dgm:prSet/>
      <dgm:spPr/>
    </dgm:pt>
    <dgm:pt modelId="{ED212286-E60C-4CBB-8FE1-4380F26963FE}" type="pres">
      <dgm:prSet presAssocID="{D3D0C640-A1F0-46A6-A9AF-2DF1051F09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7B603CF1-7E11-41AA-9667-593AA3672CD2}" type="pres">
      <dgm:prSet presAssocID="{32B186D5-8514-4D55-AD88-16DD6873BCEA}" presName="hierRoot1" presStyleCnt="0"/>
      <dgm:spPr/>
    </dgm:pt>
    <dgm:pt modelId="{EAA8929F-DF31-4AC9-8CBF-E5424991F5DC}" type="pres">
      <dgm:prSet presAssocID="{32B186D5-8514-4D55-AD88-16DD6873BCEA}" presName="composite" presStyleCnt="0"/>
      <dgm:spPr/>
    </dgm:pt>
    <dgm:pt modelId="{E0818266-D3C1-4EFC-828E-E3B5C5C36CC9}" type="pres">
      <dgm:prSet presAssocID="{32B186D5-8514-4D55-AD88-16DD6873BCEA}" presName="background" presStyleLbl="node0" presStyleIdx="0" presStyleCnt="3"/>
      <dgm:spPr/>
    </dgm:pt>
    <dgm:pt modelId="{342C0AD3-C93C-4D03-A289-D5A96B0DA806}" type="pres">
      <dgm:prSet presAssocID="{32B186D5-8514-4D55-AD88-16DD6873BCEA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64851737-8A4C-4303-9A26-3565D7617D68}" type="pres">
      <dgm:prSet presAssocID="{32B186D5-8514-4D55-AD88-16DD6873BCEA}" presName="hierChild2" presStyleCnt="0"/>
      <dgm:spPr/>
    </dgm:pt>
    <dgm:pt modelId="{7063C9E1-7CD5-45B0-A711-886358AE383D}" type="pres">
      <dgm:prSet presAssocID="{2414F845-60FA-4493-8797-9F5AA84B1754}" presName="Name10" presStyleLbl="parChTrans1D2" presStyleIdx="0" presStyleCnt="3"/>
      <dgm:spPr/>
    </dgm:pt>
    <dgm:pt modelId="{605F35DD-7C9A-4CAD-98ED-2A8A7FF81995}" type="pres">
      <dgm:prSet presAssocID="{8FB5A65D-00AD-4EDC-A10C-E7E81A4FE493}" presName="hierRoot2" presStyleCnt="0"/>
      <dgm:spPr/>
    </dgm:pt>
    <dgm:pt modelId="{6D8CF416-36D5-4AA1-9C5D-7BDD6552962D}" type="pres">
      <dgm:prSet presAssocID="{8FB5A65D-00AD-4EDC-A10C-E7E81A4FE493}" presName="composite2" presStyleCnt="0"/>
      <dgm:spPr/>
    </dgm:pt>
    <dgm:pt modelId="{BB8BBEE3-7DF1-43B0-A33D-DFA9B3F988C7}" type="pres">
      <dgm:prSet presAssocID="{8FB5A65D-00AD-4EDC-A10C-E7E81A4FE493}" presName="background2" presStyleLbl="node2" presStyleIdx="0" presStyleCnt="3"/>
      <dgm:spPr/>
    </dgm:pt>
    <dgm:pt modelId="{B5C4B3A8-96DF-4280-B710-498F526A3F1D}" type="pres">
      <dgm:prSet presAssocID="{8FB5A65D-00AD-4EDC-A10C-E7E81A4FE493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B0133A9C-3701-47F9-8B54-893420DB620A}" type="pres">
      <dgm:prSet presAssocID="{8FB5A65D-00AD-4EDC-A10C-E7E81A4FE493}" presName="hierChild3" presStyleCnt="0"/>
      <dgm:spPr/>
    </dgm:pt>
    <dgm:pt modelId="{7C9273F0-665E-45FE-92FB-007E07E040CA}" type="pres">
      <dgm:prSet presAssocID="{A234CF34-E0AD-4A3B-A3F7-1E1DCD4EE839}" presName="Name17" presStyleLbl="parChTrans1D3" presStyleIdx="0" presStyleCnt="3"/>
      <dgm:spPr/>
    </dgm:pt>
    <dgm:pt modelId="{3A737C84-1E72-4C29-8869-4CF5BE83E957}" type="pres">
      <dgm:prSet presAssocID="{FCB16248-A81B-4612-855E-D388A6475DBB}" presName="hierRoot3" presStyleCnt="0"/>
      <dgm:spPr/>
    </dgm:pt>
    <dgm:pt modelId="{F4F388E6-408F-4E8A-AB8A-DC221CF40200}" type="pres">
      <dgm:prSet presAssocID="{FCB16248-A81B-4612-855E-D388A6475DBB}" presName="composite3" presStyleCnt="0"/>
      <dgm:spPr/>
    </dgm:pt>
    <dgm:pt modelId="{7F89DABD-E74A-4D54-BC38-FD3D7F0D9E59}" type="pres">
      <dgm:prSet presAssocID="{FCB16248-A81B-4612-855E-D388A6475DBB}" presName="background3" presStyleLbl="node3" presStyleIdx="0" presStyleCnt="3"/>
      <dgm:spPr/>
    </dgm:pt>
    <dgm:pt modelId="{A1D84CCC-985B-4CE0-A4AB-64E414FE127D}" type="pres">
      <dgm:prSet presAssocID="{FCB16248-A81B-4612-855E-D388A6475DBB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06B22DCC-776C-47E1-AEAB-6009002B588E}" type="pres">
      <dgm:prSet presAssocID="{FCB16248-A81B-4612-855E-D388A6475DBB}" presName="hierChild4" presStyleCnt="0"/>
      <dgm:spPr/>
    </dgm:pt>
    <dgm:pt modelId="{956B203D-6ED3-4CB3-AA29-4555351A496F}" type="pres">
      <dgm:prSet presAssocID="{F19CCAC7-C7BB-471D-A25B-4405A1B10643}" presName="hierRoot1" presStyleCnt="0"/>
      <dgm:spPr/>
    </dgm:pt>
    <dgm:pt modelId="{827761DF-7119-40A2-82E1-3017E165C2BF}" type="pres">
      <dgm:prSet presAssocID="{F19CCAC7-C7BB-471D-A25B-4405A1B10643}" presName="composite" presStyleCnt="0"/>
      <dgm:spPr/>
    </dgm:pt>
    <dgm:pt modelId="{DD383D70-98F5-4B70-BF7D-3DF58799833C}" type="pres">
      <dgm:prSet presAssocID="{F19CCAC7-C7BB-471D-A25B-4405A1B10643}" presName="background" presStyleLbl="node0" presStyleIdx="1" presStyleCnt="3"/>
      <dgm:spPr/>
    </dgm:pt>
    <dgm:pt modelId="{E3AA2612-BF69-4C9E-B9EB-547031BB5BBA}" type="pres">
      <dgm:prSet presAssocID="{F19CCAC7-C7BB-471D-A25B-4405A1B10643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AC68BBF0-EA45-42EC-B5F0-038538CA69FC}" type="pres">
      <dgm:prSet presAssocID="{F19CCAC7-C7BB-471D-A25B-4405A1B10643}" presName="hierChild2" presStyleCnt="0"/>
      <dgm:spPr/>
    </dgm:pt>
    <dgm:pt modelId="{952DF247-D535-43BD-B882-8063EA711BCC}" type="pres">
      <dgm:prSet presAssocID="{AB99D0F7-917E-436E-A4D6-8857B4B795CE}" presName="Name10" presStyleLbl="parChTrans1D2" presStyleIdx="1" presStyleCnt="3"/>
      <dgm:spPr/>
      <dgm:t>
        <a:bodyPr/>
        <a:lstStyle/>
        <a:p>
          <a:pPr rtl="1"/>
          <a:endParaRPr lang="he-IL"/>
        </a:p>
      </dgm:t>
    </dgm:pt>
    <dgm:pt modelId="{63C0A2E9-3FDF-4226-B416-3F47CA6B185D}" type="pres">
      <dgm:prSet presAssocID="{E4096625-6EC5-4A91-906D-C3918188F97A}" presName="hierRoot2" presStyleCnt="0"/>
      <dgm:spPr/>
    </dgm:pt>
    <dgm:pt modelId="{2DC67991-6766-4683-8A9A-2DF0B3EBEF71}" type="pres">
      <dgm:prSet presAssocID="{E4096625-6EC5-4A91-906D-C3918188F97A}" presName="composite2" presStyleCnt="0"/>
      <dgm:spPr/>
    </dgm:pt>
    <dgm:pt modelId="{57529732-01C2-4A23-ABF2-1F0AF75FC27E}" type="pres">
      <dgm:prSet presAssocID="{E4096625-6EC5-4A91-906D-C3918188F97A}" presName="background2" presStyleLbl="node2" presStyleIdx="1" presStyleCnt="3"/>
      <dgm:spPr/>
    </dgm:pt>
    <dgm:pt modelId="{66CC6C4B-E7F2-4D2E-9543-9C353BBF733D}" type="pres">
      <dgm:prSet presAssocID="{E4096625-6EC5-4A91-906D-C3918188F97A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417BEC90-FDAF-4B83-8A37-504EB4C5A14A}" type="pres">
      <dgm:prSet presAssocID="{E4096625-6EC5-4A91-906D-C3918188F97A}" presName="hierChild3" presStyleCnt="0"/>
      <dgm:spPr/>
    </dgm:pt>
    <dgm:pt modelId="{533B5DC9-0742-4AF7-9367-9B4AE06337FD}" type="pres">
      <dgm:prSet presAssocID="{E70356CA-DF97-4D00-839F-12FBC886B284}" presName="Name17" presStyleLbl="parChTrans1D3" presStyleIdx="1" presStyleCnt="3"/>
      <dgm:spPr/>
    </dgm:pt>
    <dgm:pt modelId="{75CB41F4-398E-4F54-9867-6CE7F2FC7F69}" type="pres">
      <dgm:prSet presAssocID="{BC8B2875-7BE5-442C-B157-BE5BCE36D0AA}" presName="hierRoot3" presStyleCnt="0"/>
      <dgm:spPr/>
    </dgm:pt>
    <dgm:pt modelId="{A32C8C1B-DA12-46D2-A71D-2AB3A8B0E954}" type="pres">
      <dgm:prSet presAssocID="{BC8B2875-7BE5-442C-B157-BE5BCE36D0AA}" presName="composite3" presStyleCnt="0"/>
      <dgm:spPr/>
    </dgm:pt>
    <dgm:pt modelId="{1D15C78A-5AE5-46E8-B1F4-51125B735965}" type="pres">
      <dgm:prSet presAssocID="{BC8B2875-7BE5-442C-B157-BE5BCE36D0AA}" presName="background3" presStyleLbl="node3" presStyleIdx="1" presStyleCnt="3"/>
      <dgm:spPr/>
    </dgm:pt>
    <dgm:pt modelId="{8FCB384E-DF1F-4EAD-AF3C-6FED27B93AEE}" type="pres">
      <dgm:prSet presAssocID="{BC8B2875-7BE5-442C-B157-BE5BCE36D0AA}" presName="text3" presStyleLbl="fgAcc3" presStyleIdx="1" presStyleCnt="3">
        <dgm:presLayoutVars>
          <dgm:chPref val="3"/>
        </dgm:presLayoutVars>
      </dgm:prSet>
      <dgm:spPr/>
    </dgm:pt>
    <dgm:pt modelId="{391BFD18-4B3D-48C7-AF8E-2F440C88E9A5}" type="pres">
      <dgm:prSet presAssocID="{BC8B2875-7BE5-442C-B157-BE5BCE36D0AA}" presName="hierChild4" presStyleCnt="0"/>
      <dgm:spPr/>
    </dgm:pt>
    <dgm:pt modelId="{F6DDE41E-88E1-4053-AD00-3D06EA0689C0}" type="pres">
      <dgm:prSet presAssocID="{CA6E6702-1382-48A5-A550-3E863852A2ED}" presName="hierRoot1" presStyleCnt="0"/>
      <dgm:spPr/>
    </dgm:pt>
    <dgm:pt modelId="{0F10632C-F8DF-457E-828A-E4E46EADDE65}" type="pres">
      <dgm:prSet presAssocID="{CA6E6702-1382-48A5-A550-3E863852A2ED}" presName="composite" presStyleCnt="0"/>
      <dgm:spPr/>
    </dgm:pt>
    <dgm:pt modelId="{9329079E-CE8E-42F8-BCDC-54538D9607D0}" type="pres">
      <dgm:prSet presAssocID="{CA6E6702-1382-48A5-A550-3E863852A2ED}" presName="background" presStyleLbl="node0" presStyleIdx="2" presStyleCnt="3"/>
      <dgm:spPr/>
    </dgm:pt>
    <dgm:pt modelId="{ABCF9E75-4506-4B5F-B50D-F47A87F05378}" type="pres">
      <dgm:prSet presAssocID="{CA6E6702-1382-48A5-A550-3E863852A2ED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9F0B35CD-8104-4EFC-AF32-4124CC4BD81B}" type="pres">
      <dgm:prSet presAssocID="{CA6E6702-1382-48A5-A550-3E863852A2ED}" presName="hierChild2" presStyleCnt="0"/>
      <dgm:spPr/>
    </dgm:pt>
    <dgm:pt modelId="{6786ED45-ABF5-4765-872F-97A54385DE0B}" type="pres">
      <dgm:prSet presAssocID="{DC0D3043-6464-49F1-82D4-B3B7E0552353}" presName="Name10" presStyleLbl="parChTrans1D2" presStyleIdx="2" presStyleCnt="3"/>
      <dgm:spPr/>
      <dgm:t>
        <a:bodyPr/>
        <a:lstStyle/>
        <a:p>
          <a:pPr rtl="1"/>
          <a:endParaRPr lang="he-IL"/>
        </a:p>
      </dgm:t>
    </dgm:pt>
    <dgm:pt modelId="{27120957-1292-4849-A234-F3DD19F86901}" type="pres">
      <dgm:prSet presAssocID="{11D3D568-A550-42EF-99B5-4F3AE3E6E1A5}" presName="hierRoot2" presStyleCnt="0"/>
      <dgm:spPr/>
    </dgm:pt>
    <dgm:pt modelId="{ABACA913-4785-4B15-812E-60FCF9A9D65F}" type="pres">
      <dgm:prSet presAssocID="{11D3D568-A550-42EF-99B5-4F3AE3E6E1A5}" presName="composite2" presStyleCnt="0"/>
      <dgm:spPr/>
    </dgm:pt>
    <dgm:pt modelId="{1D624F4E-9AE8-47BD-BE05-9CEE86F2FDD0}" type="pres">
      <dgm:prSet presAssocID="{11D3D568-A550-42EF-99B5-4F3AE3E6E1A5}" presName="background2" presStyleLbl="node2" presStyleIdx="2" presStyleCnt="3"/>
      <dgm:spPr/>
    </dgm:pt>
    <dgm:pt modelId="{99DE6B76-5677-4B6D-A2A2-1BB70F7B6E9D}" type="pres">
      <dgm:prSet presAssocID="{11D3D568-A550-42EF-99B5-4F3AE3E6E1A5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1379CECB-475C-42CD-B044-47D571B2C8B7}" type="pres">
      <dgm:prSet presAssocID="{11D3D568-A550-42EF-99B5-4F3AE3E6E1A5}" presName="hierChild3" presStyleCnt="0"/>
      <dgm:spPr/>
    </dgm:pt>
    <dgm:pt modelId="{133F40B5-1CF0-43CA-AAFF-D2F7208333C7}" type="pres">
      <dgm:prSet presAssocID="{53BA08FB-2B6E-491B-BE5E-003CF7931C1D}" presName="Name17" presStyleLbl="parChTrans1D3" presStyleIdx="2" presStyleCnt="3"/>
      <dgm:spPr/>
    </dgm:pt>
    <dgm:pt modelId="{9E76381F-801E-4929-A398-3297BA3EC26C}" type="pres">
      <dgm:prSet presAssocID="{D1E1F73B-FDDD-4571-BA9E-26542BEB0661}" presName="hierRoot3" presStyleCnt="0"/>
      <dgm:spPr/>
    </dgm:pt>
    <dgm:pt modelId="{7CAC91FF-312D-48F3-8C0C-DD1C615A9074}" type="pres">
      <dgm:prSet presAssocID="{D1E1F73B-FDDD-4571-BA9E-26542BEB0661}" presName="composite3" presStyleCnt="0"/>
      <dgm:spPr/>
    </dgm:pt>
    <dgm:pt modelId="{87EAAE5F-0B44-4B21-9B20-6F30E62D4ADC}" type="pres">
      <dgm:prSet presAssocID="{D1E1F73B-FDDD-4571-BA9E-26542BEB0661}" presName="background3" presStyleLbl="node3" presStyleIdx="2" presStyleCnt="3"/>
      <dgm:spPr/>
    </dgm:pt>
    <dgm:pt modelId="{5B86283A-8859-4E75-AEDD-8BD77C94C9B8}" type="pres">
      <dgm:prSet presAssocID="{D1E1F73B-FDDD-4571-BA9E-26542BEB0661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2E705E5C-D2E1-42F8-8CE4-520040E08B43}" type="pres">
      <dgm:prSet presAssocID="{D1E1F73B-FDDD-4571-BA9E-26542BEB0661}" presName="hierChild4" presStyleCnt="0"/>
      <dgm:spPr/>
    </dgm:pt>
  </dgm:ptLst>
  <dgm:cxnLst>
    <dgm:cxn modelId="{334A93CF-41E0-40D3-AA83-21B4A7BA2D28}" srcId="{F19CCAC7-C7BB-471D-A25B-4405A1B10643}" destId="{E4096625-6EC5-4A91-906D-C3918188F97A}" srcOrd="0" destOrd="0" parTransId="{AB99D0F7-917E-436E-A4D6-8857B4B795CE}" sibTransId="{79D1BB20-A547-40DB-B06A-0483B68BAF58}"/>
    <dgm:cxn modelId="{B36131B9-F453-4BB0-B99E-F8BBBA795F65}" srcId="{8FB5A65D-00AD-4EDC-A10C-E7E81A4FE493}" destId="{FCB16248-A81B-4612-855E-D388A6475DBB}" srcOrd="0" destOrd="0" parTransId="{A234CF34-E0AD-4A3B-A3F7-1E1DCD4EE839}" sibTransId="{421F97A9-0AD3-49C8-8D9A-1A352FA51B81}"/>
    <dgm:cxn modelId="{C64F2215-CF15-405E-9932-0555B3A0CDAE}" type="presOf" srcId="{BC8B2875-7BE5-442C-B157-BE5BCE36D0AA}" destId="{8FCB384E-DF1F-4EAD-AF3C-6FED27B93AEE}" srcOrd="0" destOrd="0" presId="urn:microsoft.com/office/officeart/2005/8/layout/hierarchy1"/>
    <dgm:cxn modelId="{B1EA6E1D-583E-4B2F-A6CF-AD8C1A0E2B76}" type="presOf" srcId="{8FB5A65D-00AD-4EDC-A10C-E7E81A4FE493}" destId="{B5C4B3A8-96DF-4280-B710-498F526A3F1D}" srcOrd="0" destOrd="0" presId="urn:microsoft.com/office/officeart/2005/8/layout/hierarchy1"/>
    <dgm:cxn modelId="{9389D001-4169-460E-8227-342F61BF4CDB}" type="presOf" srcId="{53BA08FB-2B6E-491B-BE5E-003CF7931C1D}" destId="{133F40B5-1CF0-43CA-AAFF-D2F7208333C7}" srcOrd="0" destOrd="0" presId="urn:microsoft.com/office/officeart/2005/8/layout/hierarchy1"/>
    <dgm:cxn modelId="{D62FB34E-2134-40A4-B5DB-FAA6189EC2C7}" type="presOf" srcId="{AB99D0F7-917E-436E-A4D6-8857B4B795CE}" destId="{952DF247-D535-43BD-B882-8063EA711BCC}" srcOrd="0" destOrd="0" presId="urn:microsoft.com/office/officeart/2005/8/layout/hierarchy1"/>
    <dgm:cxn modelId="{0245E50C-82C9-477B-B293-764D6ACB4AB5}" srcId="{CA6E6702-1382-48A5-A550-3E863852A2ED}" destId="{11D3D568-A550-42EF-99B5-4F3AE3E6E1A5}" srcOrd="0" destOrd="0" parTransId="{DC0D3043-6464-49F1-82D4-B3B7E0552353}" sibTransId="{08FE6432-AAD7-4F21-89F2-DB076B57CE7C}"/>
    <dgm:cxn modelId="{A07B9C15-EE4C-4924-A9F1-D13C07830DB3}" type="presOf" srcId="{E4096625-6EC5-4A91-906D-C3918188F97A}" destId="{66CC6C4B-E7F2-4D2E-9543-9C353BBF733D}" srcOrd="0" destOrd="0" presId="urn:microsoft.com/office/officeart/2005/8/layout/hierarchy1"/>
    <dgm:cxn modelId="{7CE283FD-EBEB-4388-8138-2B97B7C31E67}" srcId="{32B186D5-8514-4D55-AD88-16DD6873BCEA}" destId="{8FB5A65D-00AD-4EDC-A10C-E7E81A4FE493}" srcOrd="0" destOrd="0" parTransId="{2414F845-60FA-4493-8797-9F5AA84B1754}" sibTransId="{9AC8D9B1-E0D6-476C-9BCF-96184500D797}"/>
    <dgm:cxn modelId="{B6465771-F999-49C5-957E-39CC0E3950AB}" srcId="{D3D0C640-A1F0-46A6-A9AF-2DF1051F0929}" destId="{32B186D5-8514-4D55-AD88-16DD6873BCEA}" srcOrd="0" destOrd="0" parTransId="{1B68456E-6895-420C-81C5-39389D029C74}" sibTransId="{5074EF31-7E09-487A-AC65-A3DA2F02F4C4}"/>
    <dgm:cxn modelId="{42C88ED9-3074-499E-A7B7-CA0C9C35B950}" type="presOf" srcId="{2414F845-60FA-4493-8797-9F5AA84B1754}" destId="{7063C9E1-7CD5-45B0-A711-886358AE383D}" srcOrd="0" destOrd="0" presId="urn:microsoft.com/office/officeart/2005/8/layout/hierarchy1"/>
    <dgm:cxn modelId="{2D7F25E4-8C15-4C66-B75F-896C1D3B99A3}" type="presOf" srcId="{11D3D568-A550-42EF-99B5-4F3AE3E6E1A5}" destId="{99DE6B76-5677-4B6D-A2A2-1BB70F7B6E9D}" srcOrd="0" destOrd="0" presId="urn:microsoft.com/office/officeart/2005/8/layout/hierarchy1"/>
    <dgm:cxn modelId="{BBD988C3-1D25-41F7-A33E-C4128E380195}" srcId="{D3D0C640-A1F0-46A6-A9AF-2DF1051F0929}" destId="{F19CCAC7-C7BB-471D-A25B-4405A1B10643}" srcOrd="1" destOrd="0" parTransId="{5776929A-840E-4FED-8372-FE888481D267}" sibTransId="{584CDA3D-C77F-4031-B5C3-EE79F21E9AF5}"/>
    <dgm:cxn modelId="{0E366C52-CB42-4BF6-B3CE-754C96742D36}" srcId="{E4096625-6EC5-4A91-906D-C3918188F97A}" destId="{BC8B2875-7BE5-442C-B157-BE5BCE36D0AA}" srcOrd="0" destOrd="0" parTransId="{E70356CA-DF97-4D00-839F-12FBC886B284}" sibTransId="{44C07C2F-5065-4137-B1B0-80C6E2E8AC90}"/>
    <dgm:cxn modelId="{3AFE095D-E93C-4287-904B-6FA8B8B19499}" type="presOf" srcId="{A234CF34-E0AD-4A3B-A3F7-1E1DCD4EE839}" destId="{7C9273F0-665E-45FE-92FB-007E07E040CA}" srcOrd="0" destOrd="0" presId="urn:microsoft.com/office/officeart/2005/8/layout/hierarchy1"/>
    <dgm:cxn modelId="{C916DBC5-C8D2-4A71-B9E5-2209DAC04EAA}" srcId="{D3D0C640-A1F0-46A6-A9AF-2DF1051F0929}" destId="{CA6E6702-1382-48A5-A550-3E863852A2ED}" srcOrd="2" destOrd="0" parTransId="{AA6EAF0A-AC89-4ECE-B618-57BFB45BF0EC}" sibTransId="{817C67EE-4262-448C-A978-19AA820D11E9}"/>
    <dgm:cxn modelId="{ADF9FA5D-BBB1-497F-B769-02684857FF14}" type="presOf" srcId="{FCB16248-A81B-4612-855E-D388A6475DBB}" destId="{A1D84CCC-985B-4CE0-A4AB-64E414FE127D}" srcOrd="0" destOrd="0" presId="urn:microsoft.com/office/officeart/2005/8/layout/hierarchy1"/>
    <dgm:cxn modelId="{7C8A92AF-9DF6-4718-A61A-D4C1E69075E5}" type="presOf" srcId="{E70356CA-DF97-4D00-839F-12FBC886B284}" destId="{533B5DC9-0742-4AF7-9367-9B4AE06337FD}" srcOrd="0" destOrd="0" presId="urn:microsoft.com/office/officeart/2005/8/layout/hierarchy1"/>
    <dgm:cxn modelId="{3F7B87F6-F88D-4D08-92C2-4CC8C1A4E165}" type="presOf" srcId="{DC0D3043-6464-49F1-82D4-B3B7E0552353}" destId="{6786ED45-ABF5-4765-872F-97A54385DE0B}" srcOrd="0" destOrd="0" presId="urn:microsoft.com/office/officeart/2005/8/layout/hierarchy1"/>
    <dgm:cxn modelId="{F2E4AA58-CA22-4451-82DF-130ADA5B2B66}" type="presOf" srcId="{CA6E6702-1382-48A5-A550-3E863852A2ED}" destId="{ABCF9E75-4506-4B5F-B50D-F47A87F05378}" srcOrd="0" destOrd="0" presId="urn:microsoft.com/office/officeart/2005/8/layout/hierarchy1"/>
    <dgm:cxn modelId="{215FFDED-921F-4B1C-9E0D-0376F73E6196}" type="presOf" srcId="{D3D0C640-A1F0-46A6-A9AF-2DF1051F0929}" destId="{ED212286-E60C-4CBB-8FE1-4380F26963FE}" srcOrd="0" destOrd="0" presId="urn:microsoft.com/office/officeart/2005/8/layout/hierarchy1"/>
    <dgm:cxn modelId="{E0642D97-ADC6-4110-A958-FD6B15426C79}" type="presOf" srcId="{32B186D5-8514-4D55-AD88-16DD6873BCEA}" destId="{342C0AD3-C93C-4D03-A289-D5A96B0DA806}" srcOrd="0" destOrd="0" presId="urn:microsoft.com/office/officeart/2005/8/layout/hierarchy1"/>
    <dgm:cxn modelId="{45ED1815-8A01-4FB3-B522-2EAD3A259E85}" type="presOf" srcId="{F19CCAC7-C7BB-471D-A25B-4405A1B10643}" destId="{E3AA2612-BF69-4C9E-B9EB-547031BB5BBA}" srcOrd="0" destOrd="0" presId="urn:microsoft.com/office/officeart/2005/8/layout/hierarchy1"/>
    <dgm:cxn modelId="{873088D4-F018-48C1-8419-47C1AB0B3870}" type="presOf" srcId="{D1E1F73B-FDDD-4571-BA9E-26542BEB0661}" destId="{5B86283A-8859-4E75-AEDD-8BD77C94C9B8}" srcOrd="0" destOrd="0" presId="urn:microsoft.com/office/officeart/2005/8/layout/hierarchy1"/>
    <dgm:cxn modelId="{38155EF8-BF33-47E8-85F2-8521DC2931AA}" srcId="{11D3D568-A550-42EF-99B5-4F3AE3E6E1A5}" destId="{D1E1F73B-FDDD-4571-BA9E-26542BEB0661}" srcOrd="0" destOrd="0" parTransId="{53BA08FB-2B6E-491B-BE5E-003CF7931C1D}" sibTransId="{F071C175-F6A9-4513-9BCF-EB14FFAF54B7}"/>
    <dgm:cxn modelId="{D379154C-C617-4CF1-AC9B-8D38839CE469}" type="presParOf" srcId="{ED212286-E60C-4CBB-8FE1-4380F26963FE}" destId="{7B603CF1-7E11-41AA-9667-593AA3672CD2}" srcOrd="0" destOrd="0" presId="urn:microsoft.com/office/officeart/2005/8/layout/hierarchy1"/>
    <dgm:cxn modelId="{14FC067D-96D8-4FA1-A342-81EAD4AAE50E}" type="presParOf" srcId="{7B603CF1-7E11-41AA-9667-593AA3672CD2}" destId="{EAA8929F-DF31-4AC9-8CBF-E5424991F5DC}" srcOrd="0" destOrd="0" presId="urn:microsoft.com/office/officeart/2005/8/layout/hierarchy1"/>
    <dgm:cxn modelId="{A215FEFB-8C91-4F1E-81AC-95B1196C0928}" type="presParOf" srcId="{EAA8929F-DF31-4AC9-8CBF-E5424991F5DC}" destId="{E0818266-D3C1-4EFC-828E-E3B5C5C36CC9}" srcOrd="0" destOrd="0" presId="urn:microsoft.com/office/officeart/2005/8/layout/hierarchy1"/>
    <dgm:cxn modelId="{CA2EF665-0CF8-43D9-8893-19C67C7B1223}" type="presParOf" srcId="{EAA8929F-DF31-4AC9-8CBF-E5424991F5DC}" destId="{342C0AD3-C93C-4D03-A289-D5A96B0DA806}" srcOrd="1" destOrd="0" presId="urn:microsoft.com/office/officeart/2005/8/layout/hierarchy1"/>
    <dgm:cxn modelId="{09E31226-C62A-4122-BFB7-0081B2F665DD}" type="presParOf" srcId="{7B603CF1-7E11-41AA-9667-593AA3672CD2}" destId="{64851737-8A4C-4303-9A26-3565D7617D68}" srcOrd="1" destOrd="0" presId="urn:microsoft.com/office/officeart/2005/8/layout/hierarchy1"/>
    <dgm:cxn modelId="{AF1A6C71-6AE9-454A-A01F-633D05CB5603}" type="presParOf" srcId="{64851737-8A4C-4303-9A26-3565D7617D68}" destId="{7063C9E1-7CD5-45B0-A711-886358AE383D}" srcOrd="0" destOrd="0" presId="urn:microsoft.com/office/officeart/2005/8/layout/hierarchy1"/>
    <dgm:cxn modelId="{15EF0D55-6C48-4874-BFA7-696B1A3CC701}" type="presParOf" srcId="{64851737-8A4C-4303-9A26-3565D7617D68}" destId="{605F35DD-7C9A-4CAD-98ED-2A8A7FF81995}" srcOrd="1" destOrd="0" presId="urn:microsoft.com/office/officeart/2005/8/layout/hierarchy1"/>
    <dgm:cxn modelId="{0B8C6A7A-A817-4D2E-BF43-96B837F00C21}" type="presParOf" srcId="{605F35DD-7C9A-4CAD-98ED-2A8A7FF81995}" destId="{6D8CF416-36D5-4AA1-9C5D-7BDD6552962D}" srcOrd="0" destOrd="0" presId="urn:microsoft.com/office/officeart/2005/8/layout/hierarchy1"/>
    <dgm:cxn modelId="{D347C2E7-C09A-469C-B83B-0C1E06E85CAD}" type="presParOf" srcId="{6D8CF416-36D5-4AA1-9C5D-7BDD6552962D}" destId="{BB8BBEE3-7DF1-43B0-A33D-DFA9B3F988C7}" srcOrd="0" destOrd="0" presId="urn:microsoft.com/office/officeart/2005/8/layout/hierarchy1"/>
    <dgm:cxn modelId="{CA017037-302A-49E5-BDCB-7BEAEBD10CF2}" type="presParOf" srcId="{6D8CF416-36D5-4AA1-9C5D-7BDD6552962D}" destId="{B5C4B3A8-96DF-4280-B710-498F526A3F1D}" srcOrd="1" destOrd="0" presId="urn:microsoft.com/office/officeart/2005/8/layout/hierarchy1"/>
    <dgm:cxn modelId="{BE50F1A8-44EE-4E74-B46B-FDBC398AA0B0}" type="presParOf" srcId="{605F35DD-7C9A-4CAD-98ED-2A8A7FF81995}" destId="{B0133A9C-3701-47F9-8B54-893420DB620A}" srcOrd="1" destOrd="0" presId="urn:microsoft.com/office/officeart/2005/8/layout/hierarchy1"/>
    <dgm:cxn modelId="{95AE43AD-DBBB-444C-B767-C5C51F852A92}" type="presParOf" srcId="{B0133A9C-3701-47F9-8B54-893420DB620A}" destId="{7C9273F0-665E-45FE-92FB-007E07E040CA}" srcOrd="0" destOrd="0" presId="urn:microsoft.com/office/officeart/2005/8/layout/hierarchy1"/>
    <dgm:cxn modelId="{4201AA42-8285-4FA4-8729-E7E0E6AF7319}" type="presParOf" srcId="{B0133A9C-3701-47F9-8B54-893420DB620A}" destId="{3A737C84-1E72-4C29-8869-4CF5BE83E957}" srcOrd="1" destOrd="0" presId="urn:microsoft.com/office/officeart/2005/8/layout/hierarchy1"/>
    <dgm:cxn modelId="{E5B132E2-0BEA-4182-B8F0-39A23A610343}" type="presParOf" srcId="{3A737C84-1E72-4C29-8869-4CF5BE83E957}" destId="{F4F388E6-408F-4E8A-AB8A-DC221CF40200}" srcOrd="0" destOrd="0" presId="urn:microsoft.com/office/officeart/2005/8/layout/hierarchy1"/>
    <dgm:cxn modelId="{4A1FE748-E596-453B-86E7-EFDD66E6FC7B}" type="presParOf" srcId="{F4F388E6-408F-4E8A-AB8A-DC221CF40200}" destId="{7F89DABD-E74A-4D54-BC38-FD3D7F0D9E59}" srcOrd="0" destOrd="0" presId="urn:microsoft.com/office/officeart/2005/8/layout/hierarchy1"/>
    <dgm:cxn modelId="{39F130E0-47B2-4C70-B1F3-E65246012B5C}" type="presParOf" srcId="{F4F388E6-408F-4E8A-AB8A-DC221CF40200}" destId="{A1D84CCC-985B-4CE0-A4AB-64E414FE127D}" srcOrd="1" destOrd="0" presId="urn:microsoft.com/office/officeart/2005/8/layout/hierarchy1"/>
    <dgm:cxn modelId="{54769793-C9BB-49CA-9C68-A4F874718D73}" type="presParOf" srcId="{3A737C84-1E72-4C29-8869-4CF5BE83E957}" destId="{06B22DCC-776C-47E1-AEAB-6009002B588E}" srcOrd="1" destOrd="0" presId="urn:microsoft.com/office/officeart/2005/8/layout/hierarchy1"/>
    <dgm:cxn modelId="{EBE19963-390A-46A6-9247-4B171F65A3E3}" type="presParOf" srcId="{ED212286-E60C-4CBB-8FE1-4380F26963FE}" destId="{956B203D-6ED3-4CB3-AA29-4555351A496F}" srcOrd="1" destOrd="0" presId="urn:microsoft.com/office/officeart/2005/8/layout/hierarchy1"/>
    <dgm:cxn modelId="{C6B834C1-2110-44F3-A627-B05695E2542B}" type="presParOf" srcId="{956B203D-6ED3-4CB3-AA29-4555351A496F}" destId="{827761DF-7119-40A2-82E1-3017E165C2BF}" srcOrd="0" destOrd="0" presId="urn:microsoft.com/office/officeart/2005/8/layout/hierarchy1"/>
    <dgm:cxn modelId="{81DE1BFC-5C8B-4C2D-9B68-A9F87EDE3E5F}" type="presParOf" srcId="{827761DF-7119-40A2-82E1-3017E165C2BF}" destId="{DD383D70-98F5-4B70-BF7D-3DF58799833C}" srcOrd="0" destOrd="0" presId="urn:microsoft.com/office/officeart/2005/8/layout/hierarchy1"/>
    <dgm:cxn modelId="{7AA0D5F0-DCFC-4F1A-9503-418179ED53DE}" type="presParOf" srcId="{827761DF-7119-40A2-82E1-3017E165C2BF}" destId="{E3AA2612-BF69-4C9E-B9EB-547031BB5BBA}" srcOrd="1" destOrd="0" presId="urn:microsoft.com/office/officeart/2005/8/layout/hierarchy1"/>
    <dgm:cxn modelId="{6892BC7D-D354-4C36-B6E5-AD9FD5BAEF97}" type="presParOf" srcId="{956B203D-6ED3-4CB3-AA29-4555351A496F}" destId="{AC68BBF0-EA45-42EC-B5F0-038538CA69FC}" srcOrd="1" destOrd="0" presId="urn:microsoft.com/office/officeart/2005/8/layout/hierarchy1"/>
    <dgm:cxn modelId="{6B59A892-877A-42BB-9BB8-EB53155FC290}" type="presParOf" srcId="{AC68BBF0-EA45-42EC-B5F0-038538CA69FC}" destId="{952DF247-D535-43BD-B882-8063EA711BCC}" srcOrd="0" destOrd="0" presId="urn:microsoft.com/office/officeart/2005/8/layout/hierarchy1"/>
    <dgm:cxn modelId="{AC46B35B-B4CE-4CBA-8D21-5FA2713C1547}" type="presParOf" srcId="{AC68BBF0-EA45-42EC-B5F0-038538CA69FC}" destId="{63C0A2E9-3FDF-4226-B416-3F47CA6B185D}" srcOrd="1" destOrd="0" presId="urn:microsoft.com/office/officeart/2005/8/layout/hierarchy1"/>
    <dgm:cxn modelId="{D8470ED5-7445-458D-BCB9-FE3B72963057}" type="presParOf" srcId="{63C0A2E9-3FDF-4226-B416-3F47CA6B185D}" destId="{2DC67991-6766-4683-8A9A-2DF0B3EBEF71}" srcOrd="0" destOrd="0" presId="urn:microsoft.com/office/officeart/2005/8/layout/hierarchy1"/>
    <dgm:cxn modelId="{D29B2E63-DE13-447F-88AF-587743013380}" type="presParOf" srcId="{2DC67991-6766-4683-8A9A-2DF0B3EBEF71}" destId="{57529732-01C2-4A23-ABF2-1F0AF75FC27E}" srcOrd="0" destOrd="0" presId="urn:microsoft.com/office/officeart/2005/8/layout/hierarchy1"/>
    <dgm:cxn modelId="{E8BFE489-7930-4B2E-A4D5-CC2928D4DB6D}" type="presParOf" srcId="{2DC67991-6766-4683-8A9A-2DF0B3EBEF71}" destId="{66CC6C4B-E7F2-4D2E-9543-9C353BBF733D}" srcOrd="1" destOrd="0" presId="urn:microsoft.com/office/officeart/2005/8/layout/hierarchy1"/>
    <dgm:cxn modelId="{7F105F57-2AB7-40F2-9D56-F5C4E481ED1D}" type="presParOf" srcId="{63C0A2E9-3FDF-4226-B416-3F47CA6B185D}" destId="{417BEC90-FDAF-4B83-8A37-504EB4C5A14A}" srcOrd="1" destOrd="0" presId="urn:microsoft.com/office/officeart/2005/8/layout/hierarchy1"/>
    <dgm:cxn modelId="{04C29E99-98CC-444A-B9A9-C3DCE51232B3}" type="presParOf" srcId="{417BEC90-FDAF-4B83-8A37-504EB4C5A14A}" destId="{533B5DC9-0742-4AF7-9367-9B4AE06337FD}" srcOrd="0" destOrd="0" presId="urn:microsoft.com/office/officeart/2005/8/layout/hierarchy1"/>
    <dgm:cxn modelId="{F75C2E8C-3307-4A8F-8A30-5B996DE098E8}" type="presParOf" srcId="{417BEC90-FDAF-4B83-8A37-504EB4C5A14A}" destId="{75CB41F4-398E-4F54-9867-6CE7F2FC7F69}" srcOrd="1" destOrd="0" presId="urn:microsoft.com/office/officeart/2005/8/layout/hierarchy1"/>
    <dgm:cxn modelId="{09D0345F-CF00-4C64-8475-5EF51A018602}" type="presParOf" srcId="{75CB41F4-398E-4F54-9867-6CE7F2FC7F69}" destId="{A32C8C1B-DA12-46D2-A71D-2AB3A8B0E954}" srcOrd="0" destOrd="0" presId="urn:microsoft.com/office/officeart/2005/8/layout/hierarchy1"/>
    <dgm:cxn modelId="{1FED063D-4BC7-4C4F-8CB7-25A9B7538469}" type="presParOf" srcId="{A32C8C1B-DA12-46D2-A71D-2AB3A8B0E954}" destId="{1D15C78A-5AE5-46E8-B1F4-51125B735965}" srcOrd="0" destOrd="0" presId="urn:microsoft.com/office/officeart/2005/8/layout/hierarchy1"/>
    <dgm:cxn modelId="{6ED5D48A-02A7-4F8F-A418-93983B2D2F4B}" type="presParOf" srcId="{A32C8C1B-DA12-46D2-A71D-2AB3A8B0E954}" destId="{8FCB384E-DF1F-4EAD-AF3C-6FED27B93AEE}" srcOrd="1" destOrd="0" presId="urn:microsoft.com/office/officeart/2005/8/layout/hierarchy1"/>
    <dgm:cxn modelId="{C1CE0E57-B73F-4C10-B580-3374CF6D1829}" type="presParOf" srcId="{75CB41F4-398E-4F54-9867-6CE7F2FC7F69}" destId="{391BFD18-4B3D-48C7-AF8E-2F440C88E9A5}" srcOrd="1" destOrd="0" presId="urn:microsoft.com/office/officeart/2005/8/layout/hierarchy1"/>
    <dgm:cxn modelId="{74E1BCF4-DEF6-4682-BB7A-EEA423FDA82F}" type="presParOf" srcId="{ED212286-E60C-4CBB-8FE1-4380F26963FE}" destId="{F6DDE41E-88E1-4053-AD00-3D06EA0689C0}" srcOrd="2" destOrd="0" presId="urn:microsoft.com/office/officeart/2005/8/layout/hierarchy1"/>
    <dgm:cxn modelId="{54C2835B-784F-4D91-8224-D6F0D96408C5}" type="presParOf" srcId="{F6DDE41E-88E1-4053-AD00-3D06EA0689C0}" destId="{0F10632C-F8DF-457E-828A-E4E46EADDE65}" srcOrd="0" destOrd="0" presId="urn:microsoft.com/office/officeart/2005/8/layout/hierarchy1"/>
    <dgm:cxn modelId="{E5D36333-549E-4DA7-AD55-904C8E301E17}" type="presParOf" srcId="{0F10632C-F8DF-457E-828A-E4E46EADDE65}" destId="{9329079E-CE8E-42F8-BCDC-54538D9607D0}" srcOrd="0" destOrd="0" presId="urn:microsoft.com/office/officeart/2005/8/layout/hierarchy1"/>
    <dgm:cxn modelId="{AC4086B7-F2C3-4378-A006-9351D7DC5158}" type="presParOf" srcId="{0F10632C-F8DF-457E-828A-E4E46EADDE65}" destId="{ABCF9E75-4506-4B5F-B50D-F47A87F05378}" srcOrd="1" destOrd="0" presId="urn:microsoft.com/office/officeart/2005/8/layout/hierarchy1"/>
    <dgm:cxn modelId="{FF8EC532-C0A8-4A74-9D12-EABF02D24CA3}" type="presParOf" srcId="{F6DDE41E-88E1-4053-AD00-3D06EA0689C0}" destId="{9F0B35CD-8104-4EFC-AF32-4124CC4BD81B}" srcOrd="1" destOrd="0" presId="urn:microsoft.com/office/officeart/2005/8/layout/hierarchy1"/>
    <dgm:cxn modelId="{EF3BCBD9-C703-449E-AA5F-3E7651FA704A}" type="presParOf" srcId="{9F0B35CD-8104-4EFC-AF32-4124CC4BD81B}" destId="{6786ED45-ABF5-4765-872F-97A54385DE0B}" srcOrd="0" destOrd="0" presId="urn:microsoft.com/office/officeart/2005/8/layout/hierarchy1"/>
    <dgm:cxn modelId="{07ABCBFC-6065-42CD-AE31-73A3DF084C02}" type="presParOf" srcId="{9F0B35CD-8104-4EFC-AF32-4124CC4BD81B}" destId="{27120957-1292-4849-A234-F3DD19F86901}" srcOrd="1" destOrd="0" presId="urn:microsoft.com/office/officeart/2005/8/layout/hierarchy1"/>
    <dgm:cxn modelId="{C7F72964-B77C-4768-954B-3104DFFB606B}" type="presParOf" srcId="{27120957-1292-4849-A234-F3DD19F86901}" destId="{ABACA913-4785-4B15-812E-60FCF9A9D65F}" srcOrd="0" destOrd="0" presId="urn:microsoft.com/office/officeart/2005/8/layout/hierarchy1"/>
    <dgm:cxn modelId="{7214CE19-AB11-4CDC-ABEF-8B9F5E856F9B}" type="presParOf" srcId="{ABACA913-4785-4B15-812E-60FCF9A9D65F}" destId="{1D624F4E-9AE8-47BD-BE05-9CEE86F2FDD0}" srcOrd="0" destOrd="0" presId="urn:microsoft.com/office/officeart/2005/8/layout/hierarchy1"/>
    <dgm:cxn modelId="{F9D6110F-1946-4DFD-B49A-96F579C80A2E}" type="presParOf" srcId="{ABACA913-4785-4B15-812E-60FCF9A9D65F}" destId="{99DE6B76-5677-4B6D-A2A2-1BB70F7B6E9D}" srcOrd="1" destOrd="0" presId="urn:microsoft.com/office/officeart/2005/8/layout/hierarchy1"/>
    <dgm:cxn modelId="{EB826F8E-C559-4E16-B741-38F2D13AD587}" type="presParOf" srcId="{27120957-1292-4849-A234-F3DD19F86901}" destId="{1379CECB-475C-42CD-B044-47D571B2C8B7}" srcOrd="1" destOrd="0" presId="urn:microsoft.com/office/officeart/2005/8/layout/hierarchy1"/>
    <dgm:cxn modelId="{2260980C-65EC-4BF4-AC6C-458B309E55F5}" type="presParOf" srcId="{1379CECB-475C-42CD-B044-47D571B2C8B7}" destId="{133F40B5-1CF0-43CA-AAFF-D2F7208333C7}" srcOrd="0" destOrd="0" presId="urn:microsoft.com/office/officeart/2005/8/layout/hierarchy1"/>
    <dgm:cxn modelId="{D3B2F7C4-72CE-47AD-895E-42BAFC55E0AC}" type="presParOf" srcId="{1379CECB-475C-42CD-B044-47D571B2C8B7}" destId="{9E76381F-801E-4929-A398-3297BA3EC26C}" srcOrd="1" destOrd="0" presId="urn:microsoft.com/office/officeart/2005/8/layout/hierarchy1"/>
    <dgm:cxn modelId="{C4192DC6-A56F-4D91-AD3A-1870186DAC6A}" type="presParOf" srcId="{9E76381F-801E-4929-A398-3297BA3EC26C}" destId="{7CAC91FF-312D-48F3-8C0C-DD1C615A9074}" srcOrd="0" destOrd="0" presId="urn:microsoft.com/office/officeart/2005/8/layout/hierarchy1"/>
    <dgm:cxn modelId="{97C99B77-590B-46FE-97E2-39FDD61CBCC0}" type="presParOf" srcId="{7CAC91FF-312D-48F3-8C0C-DD1C615A9074}" destId="{87EAAE5F-0B44-4B21-9B20-6F30E62D4ADC}" srcOrd="0" destOrd="0" presId="urn:microsoft.com/office/officeart/2005/8/layout/hierarchy1"/>
    <dgm:cxn modelId="{F60B01F0-8671-4FC6-9419-1DDDC9E39D80}" type="presParOf" srcId="{7CAC91FF-312D-48F3-8C0C-DD1C615A9074}" destId="{5B86283A-8859-4E75-AEDD-8BD77C94C9B8}" srcOrd="1" destOrd="0" presId="urn:microsoft.com/office/officeart/2005/8/layout/hierarchy1"/>
    <dgm:cxn modelId="{789E16A9-1FDE-4F1D-A0D8-EF32D12593E5}" type="presParOf" srcId="{9E76381F-801E-4929-A398-3297BA3EC26C}" destId="{2E705E5C-D2E1-42F8-8CE4-520040E08B43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BEF4656-F945-41A8-B179-25114DFBD46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CD7CFDD-9776-4DF7-BEC5-5182D7227A6D}" type="pres">
      <dgm:prSet presAssocID="{0BEF4656-F945-41A8-B179-25114DFBD469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4260F265-799D-4ADE-A5CD-C32374711745}" type="presOf" srcId="{0BEF4656-F945-41A8-B179-25114DFBD469}" destId="{7CD7CFDD-9776-4DF7-BEC5-5182D7227A6D}" srcOrd="0" destOrd="0" presId="urn:microsoft.com/office/officeart/2005/8/layout/hierarchy1"/>
  </dgm:cxnLst>
  <dgm:bg>
    <a:solidFill>
      <a:schemeClr val="accent5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3D0C640-A1F0-46A6-A9AF-2DF1051F092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1D3D568-A550-42EF-99B5-4F3AE3E6E1A5}">
      <dgm:prSet/>
      <dgm:spPr/>
      <dgm:t>
        <a:bodyPr/>
        <a:lstStyle/>
        <a:p>
          <a:pPr rtl="1"/>
          <a:r>
            <a:rPr lang="he-IL" dirty="0" smtClean="0"/>
            <a:t>קיים רובד בסיסי באישות – חיי האישות,</a:t>
          </a:r>
        </a:p>
        <a:p>
          <a:pPr rtl="1"/>
          <a:r>
            <a:rPr lang="he-IL" dirty="0" smtClean="0"/>
            <a:t>הקידושין מחילים את הרובד </a:t>
          </a:r>
          <a:r>
            <a:rPr lang="he-IL" dirty="0" err="1" smtClean="0"/>
            <a:t>האיסורי</a:t>
          </a:r>
          <a:r>
            <a:rPr lang="he-IL" dirty="0" smtClean="0"/>
            <a:t> של האישות</a:t>
          </a:r>
          <a:endParaRPr lang="he-IL" dirty="0"/>
        </a:p>
      </dgm:t>
    </dgm:pt>
    <dgm:pt modelId="{08FE6432-AAD7-4F21-89F2-DB076B57CE7C}" type="sib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DC0D3043-6464-49F1-82D4-B3B7E0552353}" type="par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CA6E6702-1382-48A5-A550-3E863852A2ED}">
      <dgm:prSet/>
      <dgm:spPr/>
      <dgm:t>
        <a:bodyPr/>
        <a:lstStyle/>
        <a:p>
          <a:pPr rtl="1"/>
          <a:r>
            <a:rPr lang="he-IL" b="1" dirty="0" err="1" smtClean="0"/>
            <a:t>תוס</a:t>
          </a:r>
          <a:r>
            <a:rPr lang="he-IL" b="1" dirty="0" smtClean="0"/>
            <a:t>': </a:t>
          </a:r>
          <a:r>
            <a:rPr lang="he-IL" b="0" dirty="0" smtClean="0"/>
            <a:t>קידושין – מעשה </a:t>
          </a:r>
          <a:r>
            <a:rPr lang="he-IL" b="0" dirty="0" err="1" smtClean="0"/>
            <a:t>הפלאה</a:t>
          </a:r>
          <a:endParaRPr lang="he-IL" dirty="0"/>
        </a:p>
      </dgm:t>
    </dgm:pt>
    <dgm:pt modelId="{817C67EE-4262-448C-A978-19AA820D11E9}" type="sib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AA6EAF0A-AC89-4ECE-B618-57BFB45BF0EC}" type="par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E4096625-6EC5-4A91-906D-C3918188F97A}">
      <dgm:prSet/>
      <dgm:spPr/>
      <dgm:t>
        <a:bodyPr/>
        <a:lstStyle/>
        <a:p>
          <a:pPr rtl="1"/>
          <a:r>
            <a:rPr lang="he-IL" dirty="0" smtClean="0"/>
            <a:t>אישות היא חלות הלכתית החלה על ידי הקידושין</a:t>
          </a:r>
          <a:endParaRPr lang="he-IL" dirty="0"/>
        </a:p>
      </dgm:t>
    </dgm:pt>
    <dgm:pt modelId="{79D1BB20-A547-40DB-B06A-0483B68BAF58}" type="sib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AB99D0F7-917E-436E-A4D6-8857B4B795CE}" type="par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F19CCAC7-C7BB-471D-A25B-4405A1B10643}">
      <dgm:prSet/>
      <dgm:spPr/>
      <dgm:t>
        <a:bodyPr/>
        <a:lstStyle/>
        <a:p>
          <a:pPr rtl="1"/>
          <a:r>
            <a:rPr lang="he-IL" b="1" dirty="0" smtClean="0"/>
            <a:t>רמב"ן</a:t>
          </a:r>
          <a:r>
            <a:rPr lang="he-IL" b="0" dirty="0" smtClean="0"/>
            <a:t>:  קידושין – מעשה קניין המחיל את האישות ('קניין איסור')</a:t>
          </a:r>
          <a:endParaRPr lang="he-IL" b="0" dirty="0"/>
        </a:p>
      </dgm:t>
    </dgm:pt>
    <dgm:pt modelId="{584CDA3D-C77F-4031-B5C3-EE79F21E9AF5}" type="sib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5776929A-840E-4FED-8372-FE888481D267}" type="par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32B186D5-8514-4D55-AD88-16DD6873BCEA}">
      <dgm:prSet/>
      <dgm:spPr/>
      <dgm:t>
        <a:bodyPr/>
        <a:lstStyle/>
        <a:p>
          <a:pPr rtl="1"/>
          <a:r>
            <a:rPr lang="he-IL" b="1" dirty="0" smtClean="0"/>
            <a:t>רמב"ם</a:t>
          </a:r>
          <a:r>
            <a:rPr lang="he-IL" b="0" dirty="0" smtClean="0"/>
            <a:t>: קידושין – מעשה קניין המבטא את ייחוד האישה</a:t>
          </a:r>
          <a:endParaRPr lang="he-IL" b="1" dirty="0"/>
        </a:p>
      </dgm:t>
    </dgm:pt>
    <dgm:pt modelId="{1B68456E-6895-420C-81C5-39389D029C74}" type="parTrans" cxnId="{B6465771-F999-49C5-957E-39CC0E3950AB}">
      <dgm:prSet/>
      <dgm:spPr/>
      <dgm:t>
        <a:bodyPr/>
        <a:lstStyle/>
        <a:p>
          <a:pPr rtl="1"/>
          <a:endParaRPr lang="he-IL"/>
        </a:p>
      </dgm:t>
    </dgm:pt>
    <dgm:pt modelId="{5074EF31-7E09-487A-AC65-A3DA2F02F4C4}" type="sibTrans" cxnId="{B6465771-F999-49C5-957E-39CC0E3950AB}">
      <dgm:prSet/>
      <dgm:spPr/>
      <dgm:t>
        <a:bodyPr/>
        <a:lstStyle/>
        <a:p>
          <a:pPr rtl="1"/>
          <a:endParaRPr lang="he-IL"/>
        </a:p>
      </dgm:t>
    </dgm:pt>
    <dgm:pt modelId="{8FB5A65D-00AD-4EDC-A10C-E7E81A4FE493}">
      <dgm:prSet/>
      <dgm:spPr/>
      <dgm:t>
        <a:bodyPr/>
        <a:lstStyle/>
        <a:p>
          <a:pPr rtl="1"/>
          <a:r>
            <a:rPr lang="he-IL" dirty="0" smtClean="0"/>
            <a:t>חיי האישות הם האישות,</a:t>
          </a:r>
        </a:p>
        <a:p>
          <a:pPr rtl="1"/>
          <a:r>
            <a:rPr lang="he-IL" dirty="0" smtClean="0"/>
            <a:t>הקידושין הם הקדמה לחיי האישות</a:t>
          </a:r>
          <a:endParaRPr lang="he-IL" dirty="0"/>
        </a:p>
      </dgm:t>
    </dgm:pt>
    <dgm:pt modelId="{2414F845-60FA-4493-8797-9F5AA84B1754}" type="parTrans" cxnId="{7CE283FD-EBEB-4388-8138-2B97B7C31E67}">
      <dgm:prSet/>
      <dgm:spPr/>
      <dgm:t>
        <a:bodyPr/>
        <a:lstStyle/>
        <a:p>
          <a:pPr rtl="1"/>
          <a:endParaRPr lang="he-IL"/>
        </a:p>
      </dgm:t>
    </dgm:pt>
    <dgm:pt modelId="{9AC8D9B1-E0D6-476C-9BCF-96184500D797}" type="sibTrans" cxnId="{7CE283FD-EBEB-4388-8138-2B97B7C31E67}">
      <dgm:prSet/>
      <dgm:spPr/>
      <dgm:t>
        <a:bodyPr/>
        <a:lstStyle/>
        <a:p>
          <a:pPr rtl="1"/>
          <a:endParaRPr lang="he-IL"/>
        </a:p>
      </dgm:t>
    </dgm:pt>
    <dgm:pt modelId="{D1E1F73B-FDDD-4571-BA9E-26542BEB0661}">
      <dgm:prSet/>
      <dgm:spPr/>
      <dgm:t>
        <a:bodyPr/>
        <a:lstStyle/>
        <a:p>
          <a:pPr rtl="1"/>
          <a:r>
            <a:rPr lang="he-IL" b="1" dirty="0" err="1" smtClean="0">
              <a:solidFill>
                <a:srgbClr val="FF0000"/>
              </a:solidFill>
            </a:rPr>
            <a:t>רא"ש</a:t>
          </a:r>
          <a:r>
            <a:rPr lang="he-IL" b="0" dirty="0" smtClean="0">
              <a:solidFill>
                <a:srgbClr val="FF0000"/>
              </a:solidFill>
            </a:rPr>
            <a:t>: אין מצוה בקידושין, זו החלת איסור בלבד.</a:t>
          </a:r>
          <a:endParaRPr lang="he-IL" b="1" dirty="0">
            <a:solidFill>
              <a:srgbClr val="FF0000"/>
            </a:solidFill>
          </a:endParaRPr>
        </a:p>
      </dgm:t>
    </dgm:pt>
    <dgm:pt modelId="{53BA08FB-2B6E-491B-BE5E-003CF7931C1D}" type="parTrans" cxnId="{38155EF8-BF33-47E8-85F2-8521DC2931AA}">
      <dgm:prSet/>
      <dgm:spPr/>
      <dgm:t>
        <a:bodyPr/>
        <a:lstStyle/>
        <a:p>
          <a:pPr rtl="1"/>
          <a:endParaRPr lang="he-IL"/>
        </a:p>
      </dgm:t>
    </dgm:pt>
    <dgm:pt modelId="{F071C175-F6A9-4513-9BCF-EB14FFAF54B7}" type="sibTrans" cxnId="{38155EF8-BF33-47E8-85F2-8521DC2931AA}">
      <dgm:prSet/>
      <dgm:spPr/>
      <dgm:t>
        <a:bodyPr/>
        <a:lstStyle/>
        <a:p>
          <a:pPr rtl="1"/>
          <a:endParaRPr lang="he-IL"/>
        </a:p>
      </dgm:t>
    </dgm:pt>
    <dgm:pt modelId="{BC8B2875-7BE5-442C-B157-BE5BCE36D0AA}">
      <dgm:prSet/>
      <dgm:spPr/>
      <dgm:t>
        <a:bodyPr/>
        <a:lstStyle/>
        <a:p>
          <a:pPr rtl="1"/>
          <a:r>
            <a:rPr lang="he-IL" dirty="0" smtClean="0">
              <a:solidFill>
                <a:srgbClr val="FF0000"/>
              </a:solidFill>
            </a:rPr>
            <a:t>מסברה היה ניתן לומר שאין מצוה,</a:t>
          </a:r>
        </a:p>
        <a:p>
          <a:pPr rtl="1"/>
          <a:r>
            <a:rPr lang="he-IL" dirty="0" smtClean="0">
              <a:solidFill>
                <a:srgbClr val="FF0000"/>
              </a:solidFill>
            </a:rPr>
            <a:t>אך הרמב"ן נוקט שיש מצוה</a:t>
          </a:r>
          <a:endParaRPr lang="he-IL" dirty="0">
            <a:solidFill>
              <a:srgbClr val="FF0000"/>
            </a:solidFill>
          </a:endParaRPr>
        </a:p>
      </dgm:t>
    </dgm:pt>
    <dgm:pt modelId="{E70356CA-DF97-4D00-839F-12FBC886B284}" type="parTrans" cxnId="{0E366C52-CB42-4BF6-B3CE-754C96742D36}">
      <dgm:prSet/>
      <dgm:spPr/>
      <dgm:t>
        <a:bodyPr/>
        <a:lstStyle/>
        <a:p>
          <a:pPr rtl="1"/>
          <a:endParaRPr lang="he-IL"/>
        </a:p>
      </dgm:t>
    </dgm:pt>
    <dgm:pt modelId="{44C07C2F-5065-4137-B1B0-80C6E2E8AC90}" type="sibTrans" cxnId="{0E366C52-CB42-4BF6-B3CE-754C96742D36}">
      <dgm:prSet/>
      <dgm:spPr/>
      <dgm:t>
        <a:bodyPr/>
        <a:lstStyle/>
        <a:p>
          <a:pPr rtl="1"/>
          <a:endParaRPr lang="he-IL"/>
        </a:p>
      </dgm:t>
    </dgm:pt>
    <dgm:pt modelId="{FCB16248-A81B-4612-855E-D388A6475DBB}">
      <dgm:prSet/>
      <dgm:spPr/>
      <dgm:t>
        <a:bodyPr/>
        <a:lstStyle/>
        <a:p>
          <a:pPr rtl="1"/>
          <a:r>
            <a:rPr lang="he-IL" dirty="0" smtClean="0">
              <a:solidFill>
                <a:srgbClr val="FF0000"/>
              </a:solidFill>
            </a:rPr>
            <a:t>הקידושין הם מצוה</a:t>
          </a:r>
          <a:endParaRPr lang="he-IL" dirty="0">
            <a:solidFill>
              <a:srgbClr val="FF0000"/>
            </a:solidFill>
          </a:endParaRPr>
        </a:p>
      </dgm:t>
    </dgm:pt>
    <dgm:pt modelId="{A234CF34-E0AD-4A3B-A3F7-1E1DCD4EE839}" type="parTrans" cxnId="{B36131B9-F453-4BB0-B99E-F8BBBA795F65}">
      <dgm:prSet/>
      <dgm:spPr/>
    </dgm:pt>
    <dgm:pt modelId="{421F97A9-0AD3-49C8-8D9A-1A352FA51B81}" type="sibTrans" cxnId="{B36131B9-F453-4BB0-B99E-F8BBBA795F65}">
      <dgm:prSet/>
      <dgm:spPr/>
    </dgm:pt>
    <dgm:pt modelId="{ED212286-E60C-4CBB-8FE1-4380F26963FE}" type="pres">
      <dgm:prSet presAssocID="{D3D0C640-A1F0-46A6-A9AF-2DF1051F09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7B603CF1-7E11-41AA-9667-593AA3672CD2}" type="pres">
      <dgm:prSet presAssocID="{32B186D5-8514-4D55-AD88-16DD6873BCEA}" presName="hierRoot1" presStyleCnt="0"/>
      <dgm:spPr/>
    </dgm:pt>
    <dgm:pt modelId="{EAA8929F-DF31-4AC9-8CBF-E5424991F5DC}" type="pres">
      <dgm:prSet presAssocID="{32B186D5-8514-4D55-AD88-16DD6873BCEA}" presName="composite" presStyleCnt="0"/>
      <dgm:spPr/>
    </dgm:pt>
    <dgm:pt modelId="{E0818266-D3C1-4EFC-828E-E3B5C5C36CC9}" type="pres">
      <dgm:prSet presAssocID="{32B186D5-8514-4D55-AD88-16DD6873BCEA}" presName="background" presStyleLbl="node0" presStyleIdx="0" presStyleCnt="3"/>
      <dgm:spPr/>
    </dgm:pt>
    <dgm:pt modelId="{342C0AD3-C93C-4D03-A289-D5A96B0DA806}" type="pres">
      <dgm:prSet presAssocID="{32B186D5-8514-4D55-AD88-16DD6873BCEA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64851737-8A4C-4303-9A26-3565D7617D68}" type="pres">
      <dgm:prSet presAssocID="{32B186D5-8514-4D55-AD88-16DD6873BCEA}" presName="hierChild2" presStyleCnt="0"/>
      <dgm:spPr/>
    </dgm:pt>
    <dgm:pt modelId="{7063C9E1-7CD5-45B0-A711-886358AE383D}" type="pres">
      <dgm:prSet presAssocID="{2414F845-60FA-4493-8797-9F5AA84B1754}" presName="Name10" presStyleLbl="parChTrans1D2" presStyleIdx="0" presStyleCnt="3"/>
      <dgm:spPr/>
    </dgm:pt>
    <dgm:pt modelId="{605F35DD-7C9A-4CAD-98ED-2A8A7FF81995}" type="pres">
      <dgm:prSet presAssocID="{8FB5A65D-00AD-4EDC-A10C-E7E81A4FE493}" presName="hierRoot2" presStyleCnt="0"/>
      <dgm:spPr/>
    </dgm:pt>
    <dgm:pt modelId="{6D8CF416-36D5-4AA1-9C5D-7BDD6552962D}" type="pres">
      <dgm:prSet presAssocID="{8FB5A65D-00AD-4EDC-A10C-E7E81A4FE493}" presName="composite2" presStyleCnt="0"/>
      <dgm:spPr/>
    </dgm:pt>
    <dgm:pt modelId="{BB8BBEE3-7DF1-43B0-A33D-DFA9B3F988C7}" type="pres">
      <dgm:prSet presAssocID="{8FB5A65D-00AD-4EDC-A10C-E7E81A4FE493}" presName="background2" presStyleLbl="node2" presStyleIdx="0" presStyleCnt="3"/>
      <dgm:spPr/>
    </dgm:pt>
    <dgm:pt modelId="{B5C4B3A8-96DF-4280-B710-498F526A3F1D}" type="pres">
      <dgm:prSet presAssocID="{8FB5A65D-00AD-4EDC-A10C-E7E81A4FE493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B0133A9C-3701-47F9-8B54-893420DB620A}" type="pres">
      <dgm:prSet presAssocID="{8FB5A65D-00AD-4EDC-A10C-E7E81A4FE493}" presName="hierChild3" presStyleCnt="0"/>
      <dgm:spPr/>
    </dgm:pt>
    <dgm:pt modelId="{7C9273F0-665E-45FE-92FB-007E07E040CA}" type="pres">
      <dgm:prSet presAssocID="{A234CF34-E0AD-4A3B-A3F7-1E1DCD4EE839}" presName="Name17" presStyleLbl="parChTrans1D3" presStyleIdx="0" presStyleCnt="3"/>
      <dgm:spPr/>
    </dgm:pt>
    <dgm:pt modelId="{3A737C84-1E72-4C29-8869-4CF5BE83E957}" type="pres">
      <dgm:prSet presAssocID="{FCB16248-A81B-4612-855E-D388A6475DBB}" presName="hierRoot3" presStyleCnt="0"/>
      <dgm:spPr/>
    </dgm:pt>
    <dgm:pt modelId="{F4F388E6-408F-4E8A-AB8A-DC221CF40200}" type="pres">
      <dgm:prSet presAssocID="{FCB16248-A81B-4612-855E-D388A6475DBB}" presName="composite3" presStyleCnt="0"/>
      <dgm:spPr/>
    </dgm:pt>
    <dgm:pt modelId="{7F89DABD-E74A-4D54-BC38-FD3D7F0D9E59}" type="pres">
      <dgm:prSet presAssocID="{FCB16248-A81B-4612-855E-D388A6475DBB}" presName="background3" presStyleLbl="node3" presStyleIdx="0" presStyleCnt="3"/>
      <dgm:spPr/>
    </dgm:pt>
    <dgm:pt modelId="{A1D84CCC-985B-4CE0-A4AB-64E414FE127D}" type="pres">
      <dgm:prSet presAssocID="{FCB16248-A81B-4612-855E-D388A6475DBB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06B22DCC-776C-47E1-AEAB-6009002B588E}" type="pres">
      <dgm:prSet presAssocID="{FCB16248-A81B-4612-855E-D388A6475DBB}" presName="hierChild4" presStyleCnt="0"/>
      <dgm:spPr/>
    </dgm:pt>
    <dgm:pt modelId="{956B203D-6ED3-4CB3-AA29-4555351A496F}" type="pres">
      <dgm:prSet presAssocID="{F19CCAC7-C7BB-471D-A25B-4405A1B10643}" presName="hierRoot1" presStyleCnt="0"/>
      <dgm:spPr/>
    </dgm:pt>
    <dgm:pt modelId="{827761DF-7119-40A2-82E1-3017E165C2BF}" type="pres">
      <dgm:prSet presAssocID="{F19CCAC7-C7BB-471D-A25B-4405A1B10643}" presName="composite" presStyleCnt="0"/>
      <dgm:spPr/>
    </dgm:pt>
    <dgm:pt modelId="{DD383D70-98F5-4B70-BF7D-3DF58799833C}" type="pres">
      <dgm:prSet presAssocID="{F19CCAC7-C7BB-471D-A25B-4405A1B10643}" presName="background" presStyleLbl="node0" presStyleIdx="1" presStyleCnt="3"/>
      <dgm:spPr/>
    </dgm:pt>
    <dgm:pt modelId="{E3AA2612-BF69-4C9E-B9EB-547031BB5BBA}" type="pres">
      <dgm:prSet presAssocID="{F19CCAC7-C7BB-471D-A25B-4405A1B10643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AC68BBF0-EA45-42EC-B5F0-038538CA69FC}" type="pres">
      <dgm:prSet presAssocID="{F19CCAC7-C7BB-471D-A25B-4405A1B10643}" presName="hierChild2" presStyleCnt="0"/>
      <dgm:spPr/>
    </dgm:pt>
    <dgm:pt modelId="{952DF247-D535-43BD-B882-8063EA711BCC}" type="pres">
      <dgm:prSet presAssocID="{AB99D0F7-917E-436E-A4D6-8857B4B795CE}" presName="Name10" presStyleLbl="parChTrans1D2" presStyleIdx="1" presStyleCnt="3"/>
      <dgm:spPr/>
      <dgm:t>
        <a:bodyPr/>
        <a:lstStyle/>
        <a:p>
          <a:pPr rtl="1"/>
          <a:endParaRPr lang="he-IL"/>
        </a:p>
      </dgm:t>
    </dgm:pt>
    <dgm:pt modelId="{63C0A2E9-3FDF-4226-B416-3F47CA6B185D}" type="pres">
      <dgm:prSet presAssocID="{E4096625-6EC5-4A91-906D-C3918188F97A}" presName="hierRoot2" presStyleCnt="0"/>
      <dgm:spPr/>
    </dgm:pt>
    <dgm:pt modelId="{2DC67991-6766-4683-8A9A-2DF0B3EBEF71}" type="pres">
      <dgm:prSet presAssocID="{E4096625-6EC5-4A91-906D-C3918188F97A}" presName="composite2" presStyleCnt="0"/>
      <dgm:spPr/>
    </dgm:pt>
    <dgm:pt modelId="{57529732-01C2-4A23-ABF2-1F0AF75FC27E}" type="pres">
      <dgm:prSet presAssocID="{E4096625-6EC5-4A91-906D-C3918188F97A}" presName="background2" presStyleLbl="node2" presStyleIdx="1" presStyleCnt="3"/>
      <dgm:spPr/>
    </dgm:pt>
    <dgm:pt modelId="{66CC6C4B-E7F2-4D2E-9543-9C353BBF733D}" type="pres">
      <dgm:prSet presAssocID="{E4096625-6EC5-4A91-906D-C3918188F97A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417BEC90-FDAF-4B83-8A37-504EB4C5A14A}" type="pres">
      <dgm:prSet presAssocID="{E4096625-6EC5-4A91-906D-C3918188F97A}" presName="hierChild3" presStyleCnt="0"/>
      <dgm:spPr/>
    </dgm:pt>
    <dgm:pt modelId="{533B5DC9-0742-4AF7-9367-9B4AE06337FD}" type="pres">
      <dgm:prSet presAssocID="{E70356CA-DF97-4D00-839F-12FBC886B284}" presName="Name17" presStyleLbl="parChTrans1D3" presStyleIdx="1" presStyleCnt="3"/>
      <dgm:spPr/>
    </dgm:pt>
    <dgm:pt modelId="{75CB41F4-398E-4F54-9867-6CE7F2FC7F69}" type="pres">
      <dgm:prSet presAssocID="{BC8B2875-7BE5-442C-B157-BE5BCE36D0AA}" presName="hierRoot3" presStyleCnt="0"/>
      <dgm:spPr/>
    </dgm:pt>
    <dgm:pt modelId="{A32C8C1B-DA12-46D2-A71D-2AB3A8B0E954}" type="pres">
      <dgm:prSet presAssocID="{BC8B2875-7BE5-442C-B157-BE5BCE36D0AA}" presName="composite3" presStyleCnt="0"/>
      <dgm:spPr/>
    </dgm:pt>
    <dgm:pt modelId="{1D15C78A-5AE5-46E8-B1F4-51125B735965}" type="pres">
      <dgm:prSet presAssocID="{BC8B2875-7BE5-442C-B157-BE5BCE36D0AA}" presName="background3" presStyleLbl="node3" presStyleIdx="1" presStyleCnt="3"/>
      <dgm:spPr/>
    </dgm:pt>
    <dgm:pt modelId="{8FCB384E-DF1F-4EAD-AF3C-6FED27B93AEE}" type="pres">
      <dgm:prSet presAssocID="{BC8B2875-7BE5-442C-B157-BE5BCE36D0AA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391BFD18-4B3D-48C7-AF8E-2F440C88E9A5}" type="pres">
      <dgm:prSet presAssocID="{BC8B2875-7BE5-442C-B157-BE5BCE36D0AA}" presName="hierChild4" presStyleCnt="0"/>
      <dgm:spPr/>
    </dgm:pt>
    <dgm:pt modelId="{F6DDE41E-88E1-4053-AD00-3D06EA0689C0}" type="pres">
      <dgm:prSet presAssocID="{CA6E6702-1382-48A5-A550-3E863852A2ED}" presName="hierRoot1" presStyleCnt="0"/>
      <dgm:spPr/>
    </dgm:pt>
    <dgm:pt modelId="{0F10632C-F8DF-457E-828A-E4E46EADDE65}" type="pres">
      <dgm:prSet presAssocID="{CA6E6702-1382-48A5-A550-3E863852A2ED}" presName="composite" presStyleCnt="0"/>
      <dgm:spPr/>
    </dgm:pt>
    <dgm:pt modelId="{9329079E-CE8E-42F8-BCDC-54538D9607D0}" type="pres">
      <dgm:prSet presAssocID="{CA6E6702-1382-48A5-A550-3E863852A2ED}" presName="background" presStyleLbl="node0" presStyleIdx="2" presStyleCnt="3"/>
      <dgm:spPr/>
    </dgm:pt>
    <dgm:pt modelId="{ABCF9E75-4506-4B5F-B50D-F47A87F05378}" type="pres">
      <dgm:prSet presAssocID="{CA6E6702-1382-48A5-A550-3E863852A2ED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9F0B35CD-8104-4EFC-AF32-4124CC4BD81B}" type="pres">
      <dgm:prSet presAssocID="{CA6E6702-1382-48A5-A550-3E863852A2ED}" presName="hierChild2" presStyleCnt="0"/>
      <dgm:spPr/>
    </dgm:pt>
    <dgm:pt modelId="{6786ED45-ABF5-4765-872F-97A54385DE0B}" type="pres">
      <dgm:prSet presAssocID="{DC0D3043-6464-49F1-82D4-B3B7E0552353}" presName="Name10" presStyleLbl="parChTrans1D2" presStyleIdx="2" presStyleCnt="3"/>
      <dgm:spPr/>
      <dgm:t>
        <a:bodyPr/>
        <a:lstStyle/>
        <a:p>
          <a:pPr rtl="1"/>
          <a:endParaRPr lang="he-IL"/>
        </a:p>
      </dgm:t>
    </dgm:pt>
    <dgm:pt modelId="{27120957-1292-4849-A234-F3DD19F86901}" type="pres">
      <dgm:prSet presAssocID="{11D3D568-A550-42EF-99B5-4F3AE3E6E1A5}" presName="hierRoot2" presStyleCnt="0"/>
      <dgm:spPr/>
    </dgm:pt>
    <dgm:pt modelId="{ABACA913-4785-4B15-812E-60FCF9A9D65F}" type="pres">
      <dgm:prSet presAssocID="{11D3D568-A550-42EF-99B5-4F3AE3E6E1A5}" presName="composite2" presStyleCnt="0"/>
      <dgm:spPr/>
    </dgm:pt>
    <dgm:pt modelId="{1D624F4E-9AE8-47BD-BE05-9CEE86F2FDD0}" type="pres">
      <dgm:prSet presAssocID="{11D3D568-A550-42EF-99B5-4F3AE3E6E1A5}" presName="background2" presStyleLbl="node2" presStyleIdx="2" presStyleCnt="3"/>
      <dgm:spPr/>
    </dgm:pt>
    <dgm:pt modelId="{99DE6B76-5677-4B6D-A2A2-1BB70F7B6E9D}" type="pres">
      <dgm:prSet presAssocID="{11D3D568-A550-42EF-99B5-4F3AE3E6E1A5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1379CECB-475C-42CD-B044-47D571B2C8B7}" type="pres">
      <dgm:prSet presAssocID="{11D3D568-A550-42EF-99B5-4F3AE3E6E1A5}" presName="hierChild3" presStyleCnt="0"/>
      <dgm:spPr/>
    </dgm:pt>
    <dgm:pt modelId="{133F40B5-1CF0-43CA-AAFF-D2F7208333C7}" type="pres">
      <dgm:prSet presAssocID="{53BA08FB-2B6E-491B-BE5E-003CF7931C1D}" presName="Name17" presStyleLbl="parChTrans1D3" presStyleIdx="2" presStyleCnt="3"/>
      <dgm:spPr/>
    </dgm:pt>
    <dgm:pt modelId="{9E76381F-801E-4929-A398-3297BA3EC26C}" type="pres">
      <dgm:prSet presAssocID="{D1E1F73B-FDDD-4571-BA9E-26542BEB0661}" presName="hierRoot3" presStyleCnt="0"/>
      <dgm:spPr/>
    </dgm:pt>
    <dgm:pt modelId="{7CAC91FF-312D-48F3-8C0C-DD1C615A9074}" type="pres">
      <dgm:prSet presAssocID="{D1E1F73B-FDDD-4571-BA9E-26542BEB0661}" presName="composite3" presStyleCnt="0"/>
      <dgm:spPr/>
    </dgm:pt>
    <dgm:pt modelId="{87EAAE5F-0B44-4B21-9B20-6F30E62D4ADC}" type="pres">
      <dgm:prSet presAssocID="{D1E1F73B-FDDD-4571-BA9E-26542BEB0661}" presName="background3" presStyleLbl="node3" presStyleIdx="2" presStyleCnt="3"/>
      <dgm:spPr/>
    </dgm:pt>
    <dgm:pt modelId="{5B86283A-8859-4E75-AEDD-8BD77C94C9B8}" type="pres">
      <dgm:prSet presAssocID="{D1E1F73B-FDDD-4571-BA9E-26542BEB0661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2E705E5C-D2E1-42F8-8CE4-520040E08B43}" type="pres">
      <dgm:prSet presAssocID="{D1E1F73B-FDDD-4571-BA9E-26542BEB0661}" presName="hierChild4" presStyleCnt="0"/>
      <dgm:spPr/>
    </dgm:pt>
  </dgm:ptLst>
  <dgm:cxnLst>
    <dgm:cxn modelId="{334A93CF-41E0-40D3-AA83-21B4A7BA2D28}" srcId="{F19CCAC7-C7BB-471D-A25B-4405A1B10643}" destId="{E4096625-6EC5-4A91-906D-C3918188F97A}" srcOrd="0" destOrd="0" parTransId="{AB99D0F7-917E-436E-A4D6-8857B4B795CE}" sibTransId="{79D1BB20-A547-40DB-B06A-0483B68BAF58}"/>
    <dgm:cxn modelId="{B36131B9-F453-4BB0-B99E-F8BBBA795F65}" srcId="{8FB5A65D-00AD-4EDC-A10C-E7E81A4FE493}" destId="{FCB16248-A81B-4612-855E-D388A6475DBB}" srcOrd="0" destOrd="0" parTransId="{A234CF34-E0AD-4A3B-A3F7-1E1DCD4EE839}" sibTransId="{421F97A9-0AD3-49C8-8D9A-1A352FA51B81}"/>
    <dgm:cxn modelId="{C64F2215-CF15-405E-9932-0555B3A0CDAE}" type="presOf" srcId="{BC8B2875-7BE5-442C-B157-BE5BCE36D0AA}" destId="{8FCB384E-DF1F-4EAD-AF3C-6FED27B93AEE}" srcOrd="0" destOrd="0" presId="urn:microsoft.com/office/officeart/2005/8/layout/hierarchy1"/>
    <dgm:cxn modelId="{B1EA6E1D-583E-4B2F-A6CF-AD8C1A0E2B76}" type="presOf" srcId="{8FB5A65D-00AD-4EDC-A10C-E7E81A4FE493}" destId="{B5C4B3A8-96DF-4280-B710-498F526A3F1D}" srcOrd="0" destOrd="0" presId="urn:microsoft.com/office/officeart/2005/8/layout/hierarchy1"/>
    <dgm:cxn modelId="{9389D001-4169-460E-8227-342F61BF4CDB}" type="presOf" srcId="{53BA08FB-2B6E-491B-BE5E-003CF7931C1D}" destId="{133F40B5-1CF0-43CA-AAFF-D2F7208333C7}" srcOrd="0" destOrd="0" presId="urn:microsoft.com/office/officeart/2005/8/layout/hierarchy1"/>
    <dgm:cxn modelId="{D62FB34E-2134-40A4-B5DB-FAA6189EC2C7}" type="presOf" srcId="{AB99D0F7-917E-436E-A4D6-8857B4B795CE}" destId="{952DF247-D535-43BD-B882-8063EA711BCC}" srcOrd="0" destOrd="0" presId="urn:microsoft.com/office/officeart/2005/8/layout/hierarchy1"/>
    <dgm:cxn modelId="{0245E50C-82C9-477B-B293-764D6ACB4AB5}" srcId="{CA6E6702-1382-48A5-A550-3E863852A2ED}" destId="{11D3D568-A550-42EF-99B5-4F3AE3E6E1A5}" srcOrd="0" destOrd="0" parTransId="{DC0D3043-6464-49F1-82D4-B3B7E0552353}" sibTransId="{08FE6432-AAD7-4F21-89F2-DB076B57CE7C}"/>
    <dgm:cxn modelId="{A07B9C15-EE4C-4924-A9F1-D13C07830DB3}" type="presOf" srcId="{E4096625-6EC5-4A91-906D-C3918188F97A}" destId="{66CC6C4B-E7F2-4D2E-9543-9C353BBF733D}" srcOrd="0" destOrd="0" presId="urn:microsoft.com/office/officeart/2005/8/layout/hierarchy1"/>
    <dgm:cxn modelId="{7CE283FD-EBEB-4388-8138-2B97B7C31E67}" srcId="{32B186D5-8514-4D55-AD88-16DD6873BCEA}" destId="{8FB5A65D-00AD-4EDC-A10C-E7E81A4FE493}" srcOrd="0" destOrd="0" parTransId="{2414F845-60FA-4493-8797-9F5AA84B1754}" sibTransId="{9AC8D9B1-E0D6-476C-9BCF-96184500D797}"/>
    <dgm:cxn modelId="{B6465771-F999-49C5-957E-39CC0E3950AB}" srcId="{D3D0C640-A1F0-46A6-A9AF-2DF1051F0929}" destId="{32B186D5-8514-4D55-AD88-16DD6873BCEA}" srcOrd="0" destOrd="0" parTransId="{1B68456E-6895-420C-81C5-39389D029C74}" sibTransId="{5074EF31-7E09-487A-AC65-A3DA2F02F4C4}"/>
    <dgm:cxn modelId="{42C88ED9-3074-499E-A7B7-CA0C9C35B950}" type="presOf" srcId="{2414F845-60FA-4493-8797-9F5AA84B1754}" destId="{7063C9E1-7CD5-45B0-A711-886358AE383D}" srcOrd="0" destOrd="0" presId="urn:microsoft.com/office/officeart/2005/8/layout/hierarchy1"/>
    <dgm:cxn modelId="{2D7F25E4-8C15-4C66-B75F-896C1D3B99A3}" type="presOf" srcId="{11D3D568-A550-42EF-99B5-4F3AE3E6E1A5}" destId="{99DE6B76-5677-4B6D-A2A2-1BB70F7B6E9D}" srcOrd="0" destOrd="0" presId="urn:microsoft.com/office/officeart/2005/8/layout/hierarchy1"/>
    <dgm:cxn modelId="{BBD988C3-1D25-41F7-A33E-C4128E380195}" srcId="{D3D0C640-A1F0-46A6-A9AF-2DF1051F0929}" destId="{F19CCAC7-C7BB-471D-A25B-4405A1B10643}" srcOrd="1" destOrd="0" parTransId="{5776929A-840E-4FED-8372-FE888481D267}" sibTransId="{584CDA3D-C77F-4031-B5C3-EE79F21E9AF5}"/>
    <dgm:cxn modelId="{0E366C52-CB42-4BF6-B3CE-754C96742D36}" srcId="{E4096625-6EC5-4A91-906D-C3918188F97A}" destId="{BC8B2875-7BE5-442C-B157-BE5BCE36D0AA}" srcOrd="0" destOrd="0" parTransId="{E70356CA-DF97-4D00-839F-12FBC886B284}" sibTransId="{44C07C2F-5065-4137-B1B0-80C6E2E8AC90}"/>
    <dgm:cxn modelId="{3AFE095D-E93C-4287-904B-6FA8B8B19499}" type="presOf" srcId="{A234CF34-E0AD-4A3B-A3F7-1E1DCD4EE839}" destId="{7C9273F0-665E-45FE-92FB-007E07E040CA}" srcOrd="0" destOrd="0" presId="urn:microsoft.com/office/officeart/2005/8/layout/hierarchy1"/>
    <dgm:cxn modelId="{C916DBC5-C8D2-4A71-B9E5-2209DAC04EAA}" srcId="{D3D0C640-A1F0-46A6-A9AF-2DF1051F0929}" destId="{CA6E6702-1382-48A5-A550-3E863852A2ED}" srcOrd="2" destOrd="0" parTransId="{AA6EAF0A-AC89-4ECE-B618-57BFB45BF0EC}" sibTransId="{817C67EE-4262-448C-A978-19AA820D11E9}"/>
    <dgm:cxn modelId="{ADF9FA5D-BBB1-497F-B769-02684857FF14}" type="presOf" srcId="{FCB16248-A81B-4612-855E-D388A6475DBB}" destId="{A1D84CCC-985B-4CE0-A4AB-64E414FE127D}" srcOrd="0" destOrd="0" presId="urn:microsoft.com/office/officeart/2005/8/layout/hierarchy1"/>
    <dgm:cxn modelId="{7C8A92AF-9DF6-4718-A61A-D4C1E69075E5}" type="presOf" srcId="{E70356CA-DF97-4D00-839F-12FBC886B284}" destId="{533B5DC9-0742-4AF7-9367-9B4AE06337FD}" srcOrd="0" destOrd="0" presId="urn:microsoft.com/office/officeart/2005/8/layout/hierarchy1"/>
    <dgm:cxn modelId="{3F7B87F6-F88D-4D08-92C2-4CC8C1A4E165}" type="presOf" srcId="{DC0D3043-6464-49F1-82D4-B3B7E0552353}" destId="{6786ED45-ABF5-4765-872F-97A54385DE0B}" srcOrd="0" destOrd="0" presId="urn:microsoft.com/office/officeart/2005/8/layout/hierarchy1"/>
    <dgm:cxn modelId="{F2E4AA58-CA22-4451-82DF-130ADA5B2B66}" type="presOf" srcId="{CA6E6702-1382-48A5-A550-3E863852A2ED}" destId="{ABCF9E75-4506-4B5F-B50D-F47A87F05378}" srcOrd="0" destOrd="0" presId="urn:microsoft.com/office/officeart/2005/8/layout/hierarchy1"/>
    <dgm:cxn modelId="{215FFDED-921F-4B1C-9E0D-0376F73E6196}" type="presOf" srcId="{D3D0C640-A1F0-46A6-A9AF-2DF1051F0929}" destId="{ED212286-E60C-4CBB-8FE1-4380F26963FE}" srcOrd="0" destOrd="0" presId="urn:microsoft.com/office/officeart/2005/8/layout/hierarchy1"/>
    <dgm:cxn modelId="{E0642D97-ADC6-4110-A958-FD6B15426C79}" type="presOf" srcId="{32B186D5-8514-4D55-AD88-16DD6873BCEA}" destId="{342C0AD3-C93C-4D03-A289-D5A96B0DA806}" srcOrd="0" destOrd="0" presId="urn:microsoft.com/office/officeart/2005/8/layout/hierarchy1"/>
    <dgm:cxn modelId="{45ED1815-8A01-4FB3-B522-2EAD3A259E85}" type="presOf" srcId="{F19CCAC7-C7BB-471D-A25B-4405A1B10643}" destId="{E3AA2612-BF69-4C9E-B9EB-547031BB5BBA}" srcOrd="0" destOrd="0" presId="urn:microsoft.com/office/officeart/2005/8/layout/hierarchy1"/>
    <dgm:cxn modelId="{873088D4-F018-48C1-8419-47C1AB0B3870}" type="presOf" srcId="{D1E1F73B-FDDD-4571-BA9E-26542BEB0661}" destId="{5B86283A-8859-4E75-AEDD-8BD77C94C9B8}" srcOrd="0" destOrd="0" presId="urn:microsoft.com/office/officeart/2005/8/layout/hierarchy1"/>
    <dgm:cxn modelId="{38155EF8-BF33-47E8-85F2-8521DC2931AA}" srcId="{11D3D568-A550-42EF-99B5-4F3AE3E6E1A5}" destId="{D1E1F73B-FDDD-4571-BA9E-26542BEB0661}" srcOrd="0" destOrd="0" parTransId="{53BA08FB-2B6E-491B-BE5E-003CF7931C1D}" sibTransId="{F071C175-F6A9-4513-9BCF-EB14FFAF54B7}"/>
    <dgm:cxn modelId="{D379154C-C617-4CF1-AC9B-8D38839CE469}" type="presParOf" srcId="{ED212286-E60C-4CBB-8FE1-4380F26963FE}" destId="{7B603CF1-7E11-41AA-9667-593AA3672CD2}" srcOrd="0" destOrd="0" presId="urn:microsoft.com/office/officeart/2005/8/layout/hierarchy1"/>
    <dgm:cxn modelId="{14FC067D-96D8-4FA1-A342-81EAD4AAE50E}" type="presParOf" srcId="{7B603CF1-7E11-41AA-9667-593AA3672CD2}" destId="{EAA8929F-DF31-4AC9-8CBF-E5424991F5DC}" srcOrd="0" destOrd="0" presId="urn:microsoft.com/office/officeart/2005/8/layout/hierarchy1"/>
    <dgm:cxn modelId="{A215FEFB-8C91-4F1E-81AC-95B1196C0928}" type="presParOf" srcId="{EAA8929F-DF31-4AC9-8CBF-E5424991F5DC}" destId="{E0818266-D3C1-4EFC-828E-E3B5C5C36CC9}" srcOrd="0" destOrd="0" presId="urn:microsoft.com/office/officeart/2005/8/layout/hierarchy1"/>
    <dgm:cxn modelId="{CA2EF665-0CF8-43D9-8893-19C67C7B1223}" type="presParOf" srcId="{EAA8929F-DF31-4AC9-8CBF-E5424991F5DC}" destId="{342C0AD3-C93C-4D03-A289-D5A96B0DA806}" srcOrd="1" destOrd="0" presId="urn:microsoft.com/office/officeart/2005/8/layout/hierarchy1"/>
    <dgm:cxn modelId="{09E31226-C62A-4122-BFB7-0081B2F665DD}" type="presParOf" srcId="{7B603CF1-7E11-41AA-9667-593AA3672CD2}" destId="{64851737-8A4C-4303-9A26-3565D7617D68}" srcOrd="1" destOrd="0" presId="urn:microsoft.com/office/officeart/2005/8/layout/hierarchy1"/>
    <dgm:cxn modelId="{AF1A6C71-6AE9-454A-A01F-633D05CB5603}" type="presParOf" srcId="{64851737-8A4C-4303-9A26-3565D7617D68}" destId="{7063C9E1-7CD5-45B0-A711-886358AE383D}" srcOrd="0" destOrd="0" presId="urn:microsoft.com/office/officeart/2005/8/layout/hierarchy1"/>
    <dgm:cxn modelId="{15EF0D55-6C48-4874-BFA7-696B1A3CC701}" type="presParOf" srcId="{64851737-8A4C-4303-9A26-3565D7617D68}" destId="{605F35DD-7C9A-4CAD-98ED-2A8A7FF81995}" srcOrd="1" destOrd="0" presId="urn:microsoft.com/office/officeart/2005/8/layout/hierarchy1"/>
    <dgm:cxn modelId="{0B8C6A7A-A817-4D2E-BF43-96B837F00C21}" type="presParOf" srcId="{605F35DD-7C9A-4CAD-98ED-2A8A7FF81995}" destId="{6D8CF416-36D5-4AA1-9C5D-7BDD6552962D}" srcOrd="0" destOrd="0" presId="urn:microsoft.com/office/officeart/2005/8/layout/hierarchy1"/>
    <dgm:cxn modelId="{D347C2E7-C09A-469C-B83B-0C1E06E85CAD}" type="presParOf" srcId="{6D8CF416-36D5-4AA1-9C5D-7BDD6552962D}" destId="{BB8BBEE3-7DF1-43B0-A33D-DFA9B3F988C7}" srcOrd="0" destOrd="0" presId="urn:microsoft.com/office/officeart/2005/8/layout/hierarchy1"/>
    <dgm:cxn modelId="{CA017037-302A-49E5-BDCB-7BEAEBD10CF2}" type="presParOf" srcId="{6D8CF416-36D5-4AA1-9C5D-7BDD6552962D}" destId="{B5C4B3A8-96DF-4280-B710-498F526A3F1D}" srcOrd="1" destOrd="0" presId="urn:microsoft.com/office/officeart/2005/8/layout/hierarchy1"/>
    <dgm:cxn modelId="{BE50F1A8-44EE-4E74-B46B-FDBC398AA0B0}" type="presParOf" srcId="{605F35DD-7C9A-4CAD-98ED-2A8A7FF81995}" destId="{B0133A9C-3701-47F9-8B54-893420DB620A}" srcOrd="1" destOrd="0" presId="urn:microsoft.com/office/officeart/2005/8/layout/hierarchy1"/>
    <dgm:cxn modelId="{95AE43AD-DBBB-444C-B767-C5C51F852A92}" type="presParOf" srcId="{B0133A9C-3701-47F9-8B54-893420DB620A}" destId="{7C9273F0-665E-45FE-92FB-007E07E040CA}" srcOrd="0" destOrd="0" presId="urn:microsoft.com/office/officeart/2005/8/layout/hierarchy1"/>
    <dgm:cxn modelId="{4201AA42-8285-4FA4-8729-E7E0E6AF7319}" type="presParOf" srcId="{B0133A9C-3701-47F9-8B54-893420DB620A}" destId="{3A737C84-1E72-4C29-8869-4CF5BE83E957}" srcOrd="1" destOrd="0" presId="urn:microsoft.com/office/officeart/2005/8/layout/hierarchy1"/>
    <dgm:cxn modelId="{E5B132E2-0BEA-4182-B8F0-39A23A610343}" type="presParOf" srcId="{3A737C84-1E72-4C29-8869-4CF5BE83E957}" destId="{F4F388E6-408F-4E8A-AB8A-DC221CF40200}" srcOrd="0" destOrd="0" presId="urn:microsoft.com/office/officeart/2005/8/layout/hierarchy1"/>
    <dgm:cxn modelId="{4A1FE748-E596-453B-86E7-EFDD66E6FC7B}" type="presParOf" srcId="{F4F388E6-408F-4E8A-AB8A-DC221CF40200}" destId="{7F89DABD-E74A-4D54-BC38-FD3D7F0D9E59}" srcOrd="0" destOrd="0" presId="urn:microsoft.com/office/officeart/2005/8/layout/hierarchy1"/>
    <dgm:cxn modelId="{39F130E0-47B2-4C70-B1F3-E65246012B5C}" type="presParOf" srcId="{F4F388E6-408F-4E8A-AB8A-DC221CF40200}" destId="{A1D84CCC-985B-4CE0-A4AB-64E414FE127D}" srcOrd="1" destOrd="0" presId="urn:microsoft.com/office/officeart/2005/8/layout/hierarchy1"/>
    <dgm:cxn modelId="{54769793-C9BB-49CA-9C68-A4F874718D73}" type="presParOf" srcId="{3A737C84-1E72-4C29-8869-4CF5BE83E957}" destId="{06B22DCC-776C-47E1-AEAB-6009002B588E}" srcOrd="1" destOrd="0" presId="urn:microsoft.com/office/officeart/2005/8/layout/hierarchy1"/>
    <dgm:cxn modelId="{EBE19963-390A-46A6-9247-4B171F65A3E3}" type="presParOf" srcId="{ED212286-E60C-4CBB-8FE1-4380F26963FE}" destId="{956B203D-6ED3-4CB3-AA29-4555351A496F}" srcOrd="1" destOrd="0" presId="urn:microsoft.com/office/officeart/2005/8/layout/hierarchy1"/>
    <dgm:cxn modelId="{C6B834C1-2110-44F3-A627-B05695E2542B}" type="presParOf" srcId="{956B203D-6ED3-4CB3-AA29-4555351A496F}" destId="{827761DF-7119-40A2-82E1-3017E165C2BF}" srcOrd="0" destOrd="0" presId="urn:microsoft.com/office/officeart/2005/8/layout/hierarchy1"/>
    <dgm:cxn modelId="{81DE1BFC-5C8B-4C2D-9B68-A9F87EDE3E5F}" type="presParOf" srcId="{827761DF-7119-40A2-82E1-3017E165C2BF}" destId="{DD383D70-98F5-4B70-BF7D-3DF58799833C}" srcOrd="0" destOrd="0" presId="urn:microsoft.com/office/officeart/2005/8/layout/hierarchy1"/>
    <dgm:cxn modelId="{7AA0D5F0-DCFC-4F1A-9503-418179ED53DE}" type="presParOf" srcId="{827761DF-7119-40A2-82E1-3017E165C2BF}" destId="{E3AA2612-BF69-4C9E-B9EB-547031BB5BBA}" srcOrd="1" destOrd="0" presId="urn:microsoft.com/office/officeart/2005/8/layout/hierarchy1"/>
    <dgm:cxn modelId="{6892BC7D-D354-4C36-B6E5-AD9FD5BAEF97}" type="presParOf" srcId="{956B203D-6ED3-4CB3-AA29-4555351A496F}" destId="{AC68BBF0-EA45-42EC-B5F0-038538CA69FC}" srcOrd="1" destOrd="0" presId="urn:microsoft.com/office/officeart/2005/8/layout/hierarchy1"/>
    <dgm:cxn modelId="{6B59A892-877A-42BB-9BB8-EB53155FC290}" type="presParOf" srcId="{AC68BBF0-EA45-42EC-B5F0-038538CA69FC}" destId="{952DF247-D535-43BD-B882-8063EA711BCC}" srcOrd="0" destOrd="0" presId="urn:microsoft.com/office/officeart/2005/8/layout/hierarchy1"/>
    <dgm:cxn modelId="{AC46B35B-B4CE-4CBA-8D21-5FA2713C1547}" type="presParOf" srcId="{AC68BBF0-EA45-42EC-B5F0-038538CA69FC}" destId="{63C0A2E9-3FDF-4226-B416-3F47CA6B185D}" srcOrd="1" destOrd="0" presId="urn:microsoft.com/office/officeart/2005/8/layout/hierarchy1"/>
    <dgm:cxn modelId="{D8470ED5-7445-458D-BCB9-FE3B72963057}" type="presParOf" srcId="{63C0A2E9-3FDF-4226-B416-3F47CA6B185D}" destId="{2DC67991-6766-4683-8A9A-2DF0B3EBEF71}" srcOrd="0" destOrd="0" presId="urn:microsoft.com/office/officeart/2005/8/layout/hierarchy1"/>
    <dgm:cxn modelId="{D29B2E63-DE13-447F-88AF-587743013380}" type="presParOf" srcId="{2DC67991-6766-4683-8A9A-2DF0B3EBEF71}" destId="{57529732-01C2-4A23-ABF2-1F0AF75FC27E}" srcOrd="0" destOrd="0" presId="urn:microsoft.com/office/officeart/2005/8/layout/hierarchy1"/>
    <dgm:cxn modelId="{E8BFE489-7930-4B2E-A4D5-CC2928D4DB6D}" type="presParOf" srcId="{2DC67991-6766-4683-8A9A-2DF0B3EBEF71}" destId="{66CC6C4B-E7F2-4D2E-9543-9C353BBF733D}" srcOrd="1" destOrd="0" presId="urn:microsoft.com/office/officeart/2005/8/layout/hierarchy1"/>
    <dgm:cxn modelId="{7F105F57-2AB7-40F2-9D56-F5C4E481ED1D}" type="presParOf" srcId="{63C0A2E9-3FDF-4226-B416-3F47CA6B185D}" destId="{417BEC90-FDAF-4B83-8A37-504EB4C5A14A}" srcOrd="1" destOrd="0" presId="urn:microsoft.com/office/officeart/2005/8/layout/hierarchy1"/>
    <dgm:cxn modelId="{04C29E99-98CC-444A-B9A9-C3DCE51232B3}" type="presParOf" srcId="{417BEC90-FDAF-4B83-8A37-504EB4C5A14A}" destId="{533B5DC9-0742-4AF7-9367-9B4AE06337FD}" srcOrd="0" destOrd="0" presId="urn:microsoft.com/office/officeart/2005/8/layout/hierarchy1"/>
    <dgm:cxn modelId="{F75C2E8C-3307-4A8F-8A30-5B996DE098E8}" type="presParOf" srcId="{417BEC90-FDAF-4B83-8A37-504EB4C5A14A}" destId="{75CB41F4-398E-4F54-9867-6CE7F2FC7F69}" srcOrd="1" destOrd="0" presId="urn:microsoft.com/office/officeart/2005/8/layout/hierarchy1"/>
    <dgm:cxn modelId="{09D0345F-CF00-4C64-8475-5EF51A018602}" type="presParOf" srcId="{75CB41F4-398E-4F54-9867-6CE7F2FC7F69}" destId="{A32C8C1B-DA12-46D2-A71D-2AB3A8B0E954}" srcOrd="0" destOrd="0" presId="urn:microsoft.com/office/officeart/2005/8/layout/hierarchy1"/>
    <dgm:cxn modelId="{1FED063D-4BC7-4C4F-8CB7-25A9B7538469}" type="presParOf" srcId="{A32C8C1B-DA12-46D2-A71D-2AB3A8B0E954}" destId="{1D15C78A-5AE5-46E8-B1F4-51125B735965}" srcOrd="0" destOrd="0" presId="urn:microsoft.com/office/officeart/2005/8/layout/hierarchy1"/>
    <dgm:cxn modelId="{6ED5D48A-02A7-4F8F-A418-93983B2D2F4B}" type="presParOf" srcId="{A32C8C1B-DA12-46D2-A71D-2AB3A8B0E954}" destId="{8FCB384E-DF1F-4EAD-AF3C-6FED27B93AEE}" srcOrd="1" destOrd="0" presId="urn:microsoft.com/office/officeart/2005/8/layout/hierarchy1"/>
    <dgm:cxn modelId="{C1CE0E57-B73F-4C10-B580-3374CF6D1829}" type="presParOf" srcId="{75CB41F4-398E-4F54-9867-6CE7F2FC7F69}" destId="{391BFD18-4B3D-48C7-AF8E-2F440C88E9A5}" srcOrd="1" destOrd="0" presId="urn:microsoft.com/office/officeart/2005/8/layout/hierarchy1"/>
    <dgm:cxn modelId="{74E1BCF4-DEF6-4682-BB7A-EEA423FDA82F}" type="presParOf" srcId="{ED212286-E60C-4CBB-8FE1-4380F26963FE}" destId="{F6DDE41E-88E1-4053-AD00-3D06EA0689C0}" srcOrd="2" destOrd="0" presId="urn:microsoft.com/office/officeart/2005/8/layout/hierarchy1"/>
    <dgm:cxn modelId="{54C2835B-784F-4D91-8224-D6F0D96408C5}" type="presParOf" srcId="{F6DDE41E-88E1-4053-AD00-3D06EA0689C0}" destId="{0F10632C-F8DF-457E-828A-E4E46EADDE65}" srcOrd="0" destOrd="0" presId="urn:microsoft.com/office/officeart/2005/8/layout/hierarchy1"/>
    <dgm:cxn modelId="{E5D36333-549E-4DA7-AD55-904C8E301E17}" type="presParOf" srcId="{0F10632C-F8DF-457E-828A-E4E46EADDE65}" destId="{9329079E-CE8E-42F8-BCDC-54538D9607D0}" srcOrd="0" destOrd="0" presId="urn:microsoft.com/office/officeart/2005/8/layout/hierarchy1"/>
    <dgm:cxn modelId="{AC4086B7-F2C3-4378-A006-9351D7DC5158}" type="presParOf" srcId="{0F10632C-F8DF-457E-828A-E4E46EADDE65}" destId="{ABCF9E75-4506-4B5F-B50D-F47A87F05378}" srcOrd="1" destOrd="0" presId="urn:microsoft.com/office/officeart/2005/8/layout/hierarchy1"/>
    <dgm:cxn modelId="{FF8EC532-C0A8-4A74-9D12-EABF02D24CA3}" type="presParOf" srcId="{F6DDE41E-88E1-4053-AD00-3D06EA0689C0}" destId="{9F0B35CD-8104-4EFC-AF32-4124CC4BD81B}" srcOrd="1" destOrd="0" presId="urn:microsoft.com/office/officeart/2005/8/layout/hierarchy1"/>
    <dgm:cxn modelId="{EF3BCBD9-C703-449E-AA5F-3E7651FA704A}" type="presParOf" srcId="{9F0B35CD-8104-4EFC-AF32-4124CC4BD81B}" destId="{6786ED45-ABF5-4765-872F-97A54385DE0B}" srcOrd="0" destOrd="0" presId="urn:microsoft.com/office/officeart/2005/8/layout/hierarchy1"/>
    <dgm:cxn modelId="{07ABCBFC-6065-42CD-AE31-73A3DF084C02}" type="presParOf" srcId="{9F0B35CD-8104-4EFC-AF32-4124CC4BD81B}" destId="{27120957-1292-4849-A234-F3DD19F86901}" srcOrd="1" destOrd="0" presId="urn:microsoft.com/office/officeart/2005/8/layout/hierarchy1"/>
    <dgm:cxn modelId="{C7F72964-B77C-4768-954B-3104DFFB606B}" type="presParOf" srcId="{27120957-1292-4849-A234-F3DD19F86901}" destId="{ABACA913-4785-4B15-812E-60FCF9A9D65F}" srcOrd="0" destOrd="0" presId="urn:microsoft.com/office/officeart/2005/8/layout/hierarchy1"/>
    <dgm:cxn modelId="{7214CE19-AB11-4CDC-ABEF-8B9F5E856F9B}" type="presParOf" srcId="{ABACA913-4785-4B15-812E-60FCF9A9D65F}" destId="{1D624F4E-9AE8-47BD-BE05-9CEE86F2FDD0}" srcOrd="0" destOrd="0" presId="urn:microsoft.com/office/officeart/2005/8/layout/hierarchy1"/>
    <dgm:cxn modelId="{F9D6110F-1946-4DFD-B49A-96F579C80A2E}" type="presParOf" srcId="{ABACA913-4785-4B15-812E-60FCF9A9D65F}" destId="{99DE6B76-5677-4B6D-A2A2-1BB70F7B6E9D}" srcOrd="1" destOrd="0" presId="urn:microsoft.com/office/officeart/2005/8/layout/hierarchy1"/>
    <dgm:cxn modelId="{EB826F8E-C559-4E16-B741-38F2D13AD587}" type="presParOf" srcId="{27120957-1292-4849-A234-F3DD19F86901}" destId="{1379CECB-475C-42CD-B044-47D571B2C8B7}" srcOrd="1" destOrd="0" presId="urn:microsoft.com/office/officeart/2005/8/layout/hierarchy1"/>
    <dgm:cxn modelId="{2260980C-65EC-4BF4-AC6C-458B309E55F5}" type="presParOf" srcId="{1379CECB-475C-42CD-B044-47D571B2C8B7}" destId="{133F40B5-1CF0-43CA-AAFF-D2F7208333C7}" srcOrd="0" destOrd="0" presId="urn:microsoft.com/office/officeart/2005/8/layout/hierarchy1"/>
    <dgm:cxn modelId="{D3B2F7C4-72CE-47AD-895E-42BAFC55E0AC}" type="presParOf" srcId="{1379CECB-475C-42CD-B044-47D571B2C8B7}" destId="{9E76381F-801E-4929-A398-3297BA3EC26C}" srcOrd="1" destOrd="0" presId="urn:microsoft.com/office/officeart/2005/8/layout/hierarchy1"/>
    <dgm:cxn modelId="{C4192DC6-A56F-4D91-AD3A-1870186DAC6A}" type="presParOf" srcId="{9E76381F-801E-4929-A398-3297BA3EC26C}" destId="{7CAC91FF-312D-48F3-8C0C-DD1C615A9074}" srcOrd="0" destOrd="0" presId="urn:microsoft.com/office/officeart/2005/8/layout/hierarchy1"/>
    <dgm:cxn modelId="{97C99B77-590B-46FE-97E2-39FDD61CBCC0}" type="presParOf" srcId="{7CAC91FF-312D-48F3-8C0C-DD1C615A9074}" destId="{87EAAE5F-0B44-4B21-9B20-6F30E62D4ADC}" srcOrd="0" destOrd="0" presId="urn:microsoft.com/office/officeart/2005/8/layout/hierarchy1"/>
    <dgm:cxn modelId="{F60B01F0-8671-4FC6-9419-1DDDC9E39D80}" type="presParOf" srcId="{7CAC91FF-312D-48F3-8C0C-DD1C615A9074}" destId="{5B86283A-8859-4E75-AEDD-8BD77C94C9B8}" srcOrd="1" destOrd="0" presId="urn:microsoft.com/office/officeart/2005/8/layout/hierarchy1"/>
    <dgm:cxn modelId="{789E16A9-1FDE-4F1D-A0D8-EF32D12593E5}" type="presParOf" srcId="{9E76381F-801E-4929-A398-3297BA3EC26C}" destId="{2E705E5C-D2E1-42F8-8CE4-520040E08B43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BEF4656-F945-41A8-B179-25114DFBD46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CD7CFDD-9776-4DF7-BEC5-5182D7227A6D}" type="pres">
      <dgm:prSet presAssocID="{0BEF4656-F945-41A8-B179-25114DFBD469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4260F265-799D-4ADE-A5CD-C32374711745}" type="presOf" srcId="{0BEF4656-F945-41A8-B179-25114DFBD469}" destId="{7CD7CFDD-9776-4DF7-BEC5-5182D7227A6D}" srcOrd="0" destOrd="0" presId="urn:microsoft.com/office/officeart/2005/8/layout/hierarchy1"/>
  </dgm:cxnLst>
  <dgm:bg>
    <a:solidFill>
      <a:schemeClr val="accent5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3D0C640-A1F0-46A6-A9AF-2DF1051F092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1D3D568-A550-42EF-99B5-4F3AE3E6E1A5}">
      <dgm:prSet/>
      <dgm:spPr/>
      <dgm:t>
        <a:bodyPr/>
        <a:lstStyle/>
        <a:p>
          <a:pPr rtl="1"/>
          <a:r>
            <a:rPr lang="he-IL" dirty="0" smtClean="0"/>
            <a:t>קיים רובד בסיסי באישות – חיי האישות,</a:t>
          </a:r>
        </a:p>
        <a:p>
          <a:pPr rtl="1"/>
          <a:r>
            <a:rPr lang="he-IL" dirty="0" smtClean="0"/>
            <a:t>הקידושין מחילים את הרובד </a:t>
          </a:r>
          <a:r>
            <a:rPr lang="he-IL" dirty="0" err="1" smtClean="0"/>
            <a:t>האיסורי</a:t>
          </a:r>
          <a:r>
            <a:rPr lang="he-IL" dirty="0" smtClean="0"/>
            <a:t> של האישות</a:t>
          </a:r>
          <a:endParaRPr lang="he-IL" dirty="0"/>
        </a:p>
      </dgm:t>
    </dgm:pt>
    <dgm:pt modelId="{08FE6432-AAD7-4F21-89F2-DB076B57CE7C}" type="sib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DC0D3043-6464-49F1-82D4-B3B7E0552353}" type="par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CA6E6702-1382-48A5-A550-3E863852A2ED}">
      <dgm:prSet/>
      <dgm:spPr/>
      <dgm:t>
        <a:bodyPr/>
        <a:lstStyle/>
        <a:p>
          <a:pPr rtl="1"/>
          <a:r>
            <a:rPr lang="he-IL" b="1" dirty="0" err="1" smtClean="0"/>
            <a:t>תוס</a:t>
          </a:r>
          <a:r>
            <a:rPr lang="he-IL" b="1" dirty="0" smtClean="0"/>
            <a:t>': </a:t>
          </a:r>
          <a:r>
            <a:rPr lang="he-IL" b="0" dirty="0" smtClean="0"/>
            <a:t>קידושין – מעשה </a:t>
          </a:r>
          <a:r>
            <a:rPr lang="he-IL" b="0" dirty="0" err="1" smtClean="0"/>
            <a:t>הפלאה</a:t>
          </a:r>
          <a:endParaRPr lang="he-IL" dirty="0"/>
        </a:p>
      </dgm:t>
    </dgm:pt>
    <dgm:pt modelId="{817C67EE-4262-448C-A978-19AA820D11E9}" type="sib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AA6EAF0A-AC89-4ECE-B618-57BFB45BF0EC}" type="par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E4096625-6EC5-4A91-906D-C3918188F97A}">
      <dgm:prSet/>
      <dgm:spPr/>
      <dgm:t>
        <a:bodyPr/>
        <a:lstStyle/>
        <a:p>
          <a:pPr rtl="1"/>
          <a:r>
            <a:rPr lang="he-IL" dirty="0" smtClean="0"/>
            <a:t>אישות היא חלות הלכתית החלה על ידי הקידושין</a:t>
          </a:r>
          <a:endParaRPr lang="he-IL" dirty="0"/>
        </a:p>
      </dgm:t>
    </dgm:pt>
    <dgm:pt modelId="{79D1BB20-A547-40DB-B06A-0483B68BAF58}" type="sib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AB99D0F7-917E-436E-A4D6-8857B4B795CE}" type="par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F19CCAC7-C7BB-471D-A25B-4405A1B10643}">
      <dgm:prSet/>
      <dgm:spPr/>
      <dgm:t>
        <a:bodyPr/>
        <a:lstStyle/>
        <a:p>
          <a:pPr rtl="1"/>
          <a:r>
            <a:rPr lang="he-IL" b="1" dirty="0" smtClean="0"/>
            <a:t>רמב"ן</a:t>
          </a:r>
          <a:r>
            <a:rPr lang="he-IL" b="0" dirty="0" smtClean="0"/>
            <a:t>:  קידושין – מעשה קניין המחיל את האישות ('קניין איסור')</a:t>
          </a:r>
          <a:endParaRPr lang="he-IL" b="0" dirty="0"/>
        </a:p>
      </dgm:t>
    </dgm:pt>
    <dgm:pt modelId="{584CDA3D-C77F-4031-B5C3-EE79F21E9AF5}" type="sib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5776929A-840E-4FED-8372-FE888481D267}" type="par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32B186D5-8514-4D55-AD88-16DD6873BCEA}">
      <dgm:prSet/>
      <dgm:spPr/>
      <dgm:t>
        <a:bodyPr/>
        <a:lstStyle/>
        <a:p>
          <a:pPr rtl="1"/>
          <a:r>
            <a:rPr lang="he-IL" b="1" dirty="0" smtClean="0"/>
            <a:t>רמב"ם</a:t>
          </a:r>
          <a:r>
            <a:rPr lang="he-IL" b="0" dirty="0" smtClean="0"/>
            <a:t>: קידושין – מעשה קניין המבטא את ייחוד האישה</a:t>
          </a:r>
          <a:endParaRPr lang="he-IL" b="1" dirty="0"/>
        </a:p>
      </dgm:t>
    </dgm:pt>
    <dgm:pt modelId="{1B68456E-6895-420C-81C5-39389D029C74}" type="parTrans" cxnId="{B6465771-F999-49C5-957E-39CC0E3950AB}">
      <dgm:prSet/>
      <dgm:spPr/>
      <dgm:t>
        <a:bodyPr/>
        <a:lstStyle/>
        <a:p>
          <a:pPr rtl="1"/>
          <a:endParaRPr lang="he-IL"/>
        </a:p>
      </dgm:t>
    </dgm:pt>
    <dgm:pt modelId="{5074EF31-7E09-487A-AC65-A3DA2F02F4C4}" type="sibTrans" cxnId="{B6465771-F999-49C5-957E-39CC0E3950AB}">
      <dgm:prSet/>
      <dgm:spPr/>
      <dgm:t>
        <a:bodyPr/>
        <a:lstStyle/>
        <a:p>
          <a:pPr rtl="1"/>
          <a:endParaRPr lang="he-IL"/>
        </a:p>
      </dgm:t>
    </dgm:pt>
    <dgm:pt modelId="{8FB5A65D-00AD-4EDC-A10C-E7E81A4FE493}">
      <dgm:prSet/>
      <dgm:spPr/>
      <dgm:t>
        <a:bodyPr/>
        <a:lstStyle/>
        <a:p>
          <a:pPr rtl="1"/>
          <a:r>
            <a:rPr lang="he-IL" dirty="0" smtClean="0"/>
            <a:t>חיי האישות הם האישות,</a:t>
          </a:r>
        </a:p>
        <a:p>
          <a:pPr rtl="1"/>
          <a:r>
            <a:rPr lang="he-IL" dirty="0" smtClean="0"/>
            <a:t>הקידושין הם הקדמה לחיי האישות</a:t>
          </a:r>
          <a:endParaRPr lang="he-IL" dirty="0"/>
        </a:p>
      </dgm:t>
    </dgm:pt>
    <dgm:pt modelId="{2414F845-60FA-4493-8797-9F5AA84B1754}" type="parTrans" cxnId="{7CE283FD-EBEB-4388-8138-2B97B7C31E67}">
      <dgm:prSet/>
      <dgm:spPr/>
      <dgm:t>
        <a:bodyPr/>
        <a:lstStyle/>
        <a:p>
          <a:pPr rtl="1"/>
          <a:endParaRPr lang="he-IL"/>
        </a:p>
      </dgm:t>
    </dgm:pt>
    <dgm:pt modelId="{9AC8D9B1-E0D6-476C-9BCF-96184500D797}" type="sibTrans" cxnId="{7CE283FD-EBEB-4388-8138-2B97B7C31E67}">
      <dgm:prSet/>
      <dgm:spPr/>
      <dgm:t>
        <a:bodyPr/>
        <a:lstStyle/>
        <a:p>
          <a:pPr rtl="1"/>
          <a:endParaRPr lang="he-IL"/>
        </a:p>
      </dgm:t>
    </dgm:pt>
    <dgm:pt modelId="{D1E1F73B-FDDD-4571-BA9E-26542BEB0661}">
      <dgm:prSet/>
      <dgm:spPr/>
      <dgm:t>
        <a:bodyPr/>
        <a:lstStyle/>
        <a:p>
          <a:pPr rtl="1"/>
          <a:r>
            <a:rPr lang="he-IL" b="1" dirty="0" err="1" smtClean="0">
              <a:solidFill>
                <a:srgbClr val="FF0000"/>
              </a:solidFill>
            </a:rPr>
            <a:t>רא"ש</a:t>
          </a:r>
          <a:r>
            <a:rPr lang="he-IL" b="0" dirty="0" smtClean="0">
              <a:solidFill>
                <a:srgbClr val="FF0000"/>
              </a:solidFill>
            </a:rPr>
            <a:t>: פילגש מותרת</a:t>
          </a:r>
          <a:endParaRPr lang="he-IL" b="1" dirty="0">
            <a:solidFill>
              <a:srgbClr val="FF0000"/>
            </a:solidFill>
          </a:endParaRPr>
        </a:p>
      </dgm:t>
    </dgm:pt>
    <dgm:pt modelId="{53BA08FB-2B6E-491B-BE5E-003CF7931C1D}" type="parTrans" cxnId="{38155EF8-BF33-47E8-85F2-8521DC2931AA}">
      <dgm:prSet/>
      <dgm:spPr/>
      <dgm:t>
        <a:bodyPr/>
        <a:lstStyle/>
        <a:p>
          <a:pPr rtl="1"/>
          <a:endParaRPr lang="he-IL"/>
        </a:p>
      </dgm:t>
    </dgm:pt>
    <dgm:pt modelId="{F071C175-F6A9-4513-9BCF-EB14FFAF54B7}" type="sibTrans" cxnId="{38155EF8-BF33-47E8-85F2-8521DC2931AA}">
      <dgm:prSet/>
      <dgm:spPr/>
      <dgm:t>
        <a:bodyPr/>
        <a:lstStyle/>
        <a:p>
          <a:pPr rtl="1"/>
          <a:endParaRPr lang="he-IL"/>
        </a:p>
      </dgm:t>
    </dgm:pt>
    <dgm:pt modelId="{BC8B2875-7BE5-442C-B157-BE5BCE36D0AA}">
      <dgm:prSet/>
      <dgm:spPr/>
      <dgm:t>
        <a:bodyPr/>
        <a:lstStyle/>
        <a:p>
          <a:pPr rtl="1"/>
          <a:r>
            <a:rPr lang="he-IL" dirty="0" smtClean="0">
              <a:solidFill>
                <a:srgbClr val="FF0000"/>
              </a:solidFill>
            </a:rPr>
            <a:t>פילגש מותרת</a:t>
          </a:r>
          <a:endParaRPr lang="he-IL" dirty="0">
            <a:solidFill>
              <a:srgbClr val="FF0000"/>
            </a:solidFill>
          </a:endParaRPr>
        </a:p>
      </dgm:t>
    </dgm:pt>
    <dgm:pt modelId="{E70356CA-DF97-4D00-839F-12FBC886B284}" type="parTrans" cxnId="{0E366C52-CB42-4BF6-B3CE-754C96742D36}">
      <dgm:prSet/>
      <dgm:spPr/>
      <dgm:t>
        <a:bodyPr/>
        <a:lstStyle/>
        <a:p>
          <a:pPr rtl="1"/>
          <a:endParaRPr lang="he-IL"/>
        </a:p>
      </dgm:t>
    </dgm:pt>
    <dgm:pt modelId="{44C07C2F-5065-4137-B1B0-80C6E2E8AC90}" type="sibTrans" cxnId="{0E366C52-CB42-4BF6-B3CE-754C96742D36}">
      <dgm:prSet/>
      <dgm:spPr/>
      <dgm:t>
        <a:bodyPr/>
        <a:lstStyle/>
        <a:p>
          <a:pPr rtl="1"/>
          <a:endParaRPr lang="he-IL"/>
        </a:p>
      </dgm:t>
    </dgm:pt>
    <dgm:pt modelId="{FCB16248-A81B-4612-855E-D388A6475DBB}">
      <dgm:prSet/>
      <dgm:spPr/>
      <dgm:t>
        <a:bodyPr/>
        <a:lstStyle/>
        <a:p>
          <a:pPr rtl="1"/>
          <a:r>
            <a:rPr lang="he-IL" dirty="0" smtClean="0">
              <a:solidFill>
                <a:srgbClr val="FF0000"/>
              </a:solidFill>
            </a:rPr>
            <a:t>פילגש אסורה (להדיוט)</a:t>
          </a:r>
          <a:endParaRPr lang="he-IL" dirty="0">
            <a:solidFill>
              <a:srgbClr val="FF0000"/>
            </a:solidFill>
          </a:endParaRPr>
        </a:p>
      </dgm:t>
    </dgm:pt>
    <dgm:pt modelId="{A234CF34-E0AD-4A3B-A3F7-1E1DCD4EE839}" type="parTrans" cxnId="{B36131B9-F453-4BB0-B99E-F8BBBA795F65}">
      <dgm:prSet/>
      <dgm:spPr/>
    </dgm:pt>
    <dgm:pt modelId="{421F97A9-0AD3-49C8-8D9A-1A352FA51B81}" type="sibTrans" cxnId="{B36131B9-F453-4BB0-B99E-F8BBBA795F65}">
      <dgm:prSet/>
      <dgm:spPr/>
    </dgm:pt>
    <dgm:pt modelId="{ED212286-E60C-4CBB-8FE1-4380F26963FE}" type="pres">
      <dgm:prSet presAssocID="{D3D0C640-A1F0-46A6-A9AF-2DF1051F09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7B603CF1-7E11-41AA-9667-593AA3672CD2}" type="pres">
      <dgm:prSet presAssocID="{32B186D5-8514-4D55-AD88-16DD6873BCEA}" presName="hierRoot1" presStyleCnt="0"/>
      <dgm:spPr/>
    </dgm:pt>
    <dgm:pt modelId="{EAA8929F-DF31-4AC9-8CBF-E5424991F5DC}" type="pres">
      <dgm:prSet presAssocID="{32B186D5-8514-4D55-AD88-16DD6873BCEA}" presName="composite" presStyleCnt="0"/>
      <dgm:spPr/>
    </dgm:pt>
    <dgm:pt modelId="{E0818266-D3C1-4EFC-828E-E3B5C5C36CC9}" type="pres">
      <dgm:prSet presAssocID="{32B186D5-8514-4D55-AD88-16DD6873BCEA}" presName="background" presStyleLbl="node0" presStyleIdx="0" presStyleCnt="3"/>
      <dgm:spPr/>
    </dgm:pt>
    <dgm:pt modelId="{342C0AD3-C93C-4D03-A289-D5A96B0DA806}" type="pres">
      <dgm:prSet presAssocID="{32B186D5-8514-4D55-AD88-16DD6873BCEA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64851737-8A4C-4303-9A26-3565D7617D68}" type="pres">
      <dgm:prSet presAssocID="{32B186D5-8514-4D55-AD88-16DD6873BCEA}" presName="hierChild2" presStyleCnt="0"/>
      <dgm:spPr/>
    </dgm:pt>
    <dgm:pt modelId="{7063C9E1-7CD5-45B0-A711-886358AE383D}" type="pres">
      <dgm:prSet presAssocID="{2414F845-60FA-4493-8797-9F5AA84B1754}" presName="Name10" presStyleLbl="parChTrans1D2" presStyleIdx="0" presStyleCnt="3"/>
      <dgm:spPr/>
    </dgm:pt>
    <dgm:pt modelId="{605F35DD-7C9A-4CAD-98ED-2A8A7FF81995}" type="pres">
      <dgm:prSet presAssocID="{8FB5A65D-00AD-4EDC-A10C-E7E81A4FE493}" presName="hierRoot2" presStyleCnt="0"/>
      <dgm:spPr/>
    </dgm:pt>
    <dgm:pt modelId="{6D8CF416-36D5-4AA1-9C5D-7BDD6552962D}" type="pres">
      <dgm:prSet presAssocID="{8FB5A65D-00AD-4EDC-A10C-E7E81A4FE493}" presName="composite2" presStyleCnt="0"/>
      <dgm:spPr/>
    </dgm:pt>
    <dgm:pt modelId="{BB8BBEE3-7DF1-43B0-A33D-DFA9B3F988C7}" type="pres">
      <dgm:prSet presAssocID="{8FB5A65D-00AD-4EDC-A10C-E7E81A4FE493}" presName="background2" presStyleLbl="node2" presStyleIdx="0" presStyleCnt="3"/>
      <dgm:spPr/>
    </dgm:pt>
    <dgm:pt modelId="{B5C4B3A8-96DF-4280-B710-498F526A3F1D}" type="pres">
      <dgm:prSet presAssocID="{8FB5A65D-00AD-4EDC-A10C-E7E81A4FE493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B0133A9C-3701-47F9-8B54-893420DB620A}" type="pres">
      <dgm:prSet presAssocID="{8FB5A65D-00AD-4EDC-A10C-E7E81A4FE493}" presName="hierChild3" presStyleCnt="0"/>
      <dgm:spPr/>
    </dgm:pt>
    <dgm:pt modelId="{7C9273F0-665E-45FE-92FB-007E07E040CA}" type="pres">
      <dgm:prSet presAssocID="{A234CF34-E0AD-4A3B-A3F7-1E1DCD4EE839}" presName="Name17" presStyleLbl="parChTrans1D3" presStyleIdx="0" presStyleCnt="3"/>
      <dgm:spPr/>
    </dgm:pt>
    <dgm:pt modelId="{3A737C84-1E72-4C29-8869-4CF5BE83E957}" type="pres">
      <dgm:prSet presAssocID="{FCB16248-A81B-4612-855E-D388A6475DBB}" presName="hierRoot3" presStyleCnt="0"/>
      <dgm:spPr/>
    </dgm:pt>
    <dgm:pt modelId="{F4F388E6-408F-4E8A-AB8A-DC221CF40200}" type="pres">
      <dgm:prSet presAssocID="{FCB16248-A81B-4612-855E-D388A6475DBB}" presName="composite3" presStyleCnt="0"/>
      <dgm:spPr/>
    </dgm:pt>
    <dgm:pt modelId="{7F89DABD-E74A-4D54-BC38-FD3D7F0D9E59}" type="pres">
      <dgm:prSet presAssocID="{FCB16248-A81B-4612-855E-D388A6475DBB}" presName="background3" presStyleLbl="node3" presStyleIdx="0" presStyleCnt="3"/>
      <dgm:spPr/>
    </dgm:pt>
    <dgm:pt modelId="{A1D84CCC-985B-4CE0-A4AB-64E414FE127D}" type="pres">
      <dgm:prSet presAssocID="{FCB16248-A81B-4612-855E-D388A6475DBB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06B22DCC-776C-47E1-AEAB-6009002B588E}" type="pres">
      <dgm:prSet presAssocID="{FCB16248-A81B-4612-855E-D388A6475DBB}" presName="hierChild4" presStyleCnt="0"/>
      <dgm:spPr/>
    </dgm:pt>
    <dgm:pt modelId="{956B203D-6ED3-4CB3-AA29-4555351A496F}" type="pres">
      <dgm:prSet presAssocID="{F19CCAC7-C7BB-471D-A25B-4405A1B10643}" presName="hierRoot1" presStyleCnt="0"/>
      <dgm:spPr/>
    </dgm:pt>
    <dgm:pt modelId="{827761DF-7119-40A2-82E1-3017E165C2BF}" type="pres">
      <dgm:prSet presAssocID="{F19CCAC7-C7BB-471D-A25B-4405A1B10643}" presName="composite" presStyleCnt="0"/>
      <dgm:spPr/>
    </dgm:pt>
    <dgm:pt modelId="{DD383D70-98F5-4B70-BF7D-3DF58799833C}" type="pres">
      <dgm:prSet presAssocID="{F19CCAC7-C7BB-471D-A25B-4405A1B10643}" presName="background" presStyleLbl="node0" presStyleIdx="1" presStyleCnt="3"/>
      <dgm:spPr/>
    </dgm:pt>
    <dgm:pt modelId="{E3AA2612-BF69-4C9E-B9EB-547031BB5BBA}" type="pres">
      <dgm:prSet presAssocID="{F19CCAC7-C7BB-471D-A25B-4405A1B10643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AC68BBF0-EA45-42EC-B5F0-038538CA69FC}" type="pres">
      <dgm:prSet presAssocID="{F19CCAC7-C7BB-471D-A25B-4405A1B10643}" presName="hierChild2" presStyleCnt="0"/>
      <dgm:spPr/>
    </dgm:pt>
    <dgm:pt modelId="{952DF247-D535-43BD-B882-8063EA711BCC}" type="pres">
      <dgm:prSet presAssocID="{AB99D0F7-917E-436E-A4D6-8857B4B795CE}" presName="Name10" presStyleLbl="parChTrans1D2" presStyleIdx="1" presStyleCnt="3"/>
      <dgm:spPr/>
      <dgm:t>
        <a:bodyPr/>
        <a:lstStyle/>
        <a:p>
          <a:pPr rtl="1"/>
          <a:endParaRPr lang="he-IL"/>
        </a:p>
      </dgm:t>
    </dgm:pt>
    <dgm:pt modelId="{63C0A2E9-3FDF-4226-B416-3F47CA6B185D}" type="pres">
      <dgm:prSet presAssocID="{E4096625-6EC5-4A91-906D-C3918188F97A}" presName="hierRoot2" presStyleCnt="0"/>
      <dgm:spPr/>
    </dgm:pt>
    <dgm:pt modelId="{2DC67991-6766-4683-8A9A-2DF0B3EBEF71}" type="pres">
      <dgm:prSet presAssocID="{E4096625-6EC5-4A91-906D-C3918188F97A}" presName="composite2" presStyleCnt="0"/>
      <dgm:spPr/>
    </dgm:pt>
    <dgm:pt modelId="{57529732-01C2-4A23-ABF2-1F0AF75FC27E}" type="pres">
      <dgm:prSet presAssocID="{E4096625-6EC5-4A91-906D-C3918188F97A}" presName="background2" presStyleLbl="node2" presStyleIdx="1" presStyleCnt="3"/>
      <dgm:spPr/>
    </dgm:pt>
    <dgm:pt modelId="{66CC6C4B-E7F2-4D2E-9543-9C353BBF733D}" type="pres">
      <dgm:prSet presAssocID="{E4096625-6EC5-4A91-906D-C3918188F97A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417BEC90-FDAF-4B83-8A37-504EB4C5A14A}" type="pres">
      <dgm:prSet presAssocID="{E4096625-6EC5-4A91-906D-C3918188F97A}" presName="hierChild3" presStyleCnt="0"/>
      <dgm:spPr/>
    </dgm:pt>
    <dgm:pt modelId="{533B5DC9-0742-4AF7-9367-9B4AE06337FD}" type="pres">
      <dgm:prSet presAssocID="{E70356CA-DF97-4D00-839F-12FBC886B284}" presName="Name17" presStyleLbl="parChTrans1D3" presStyleIdx="1" presStyleCnt="3"/>
      <dgm:spPr/>
    </dgm:pt>
    <dgm:pt modelId="{75CB41F4-398E-4F54-9867-6CE7F2FC7F69}" type="pres">
      <dgm:prSet presAssocID="{BC8B2875-7BE5-442C-B157-BE5BCE36D0AA}" presName="hierRoot3" presStyleCnt="0"/>
      <dgm:spPr/>
    </dgm:pt>
    <dgm:pt modelId="{A32C8C1B-DA12-46D2-A71D-2AB3A8B0E954}" type="pres">
      <dgm:prSet presAssocID="{BC8B2875-7BE5-442C-B157-BE5BCE36D0AA}" presName="composite3" presStyleCnt="0"/>
      <dgm:spPr/>
    </dgm:pt>
    <dgm:pt modelId="{1D15C78A-5AE5-46E8-B1F4-51125B735965}" type="pres">
      <dgm:prSet presAssocID="{BC8B2875-7BE5-442C-B157-BE5BCE36D0AA}" presName="background3" presStyleLbl="node3" presStyleIdx="1" presStyleCnt="3"/>
      <dgm:spPr/>
    </dgm:pt>
    <dgm:pt modelId="{8FCB384E-DF1F-4EAD-AF3C-6FED27B93AEE}" type="pres">
      <dgm:prSet presAssocID="{BC8B2875-7BE5-442C-B157-BE5BCE36D0AA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391BFD18-4B3D-48C7-AF8E-2F440C88E9A5}" type="pres">
      <dgm:prSet presAssocID="{BC8B2875-7BE5-442C-B157-BE5BCE36D0AA}" presName="hierChild4" presStyleCnt="0"/>
      <dgm:spPr/>
    </dgm:pt>
    <dgm:pt modelId="{F6DDE41E-88E1-4053-AD00-3D06EA0689C0}" type="pres">
      <dgm:prSet presAssocID="{CA6E6702-1382-48A5-A550-3E863852A2ED}" presName="hierRoot1" presStyleCnt="0"/>
      <dgm:spPr/>
    </dgm:pt>
    <dgm:pt modelId="{0F10632C-F8DF-457E-828A-E4E46EADDE65}" type="pres">
      <dgm:prSet presAssocID="{CA6E6702-1382-48A5-A550-3E863852A2ED}" presName="composite" presStyleCnt="0"/>
      <dgm:spPr/>
    </dgm:pt>
    <dgm:pt modelId="{9329079E-CE8E-42F8-BCDC-54538D9607D0}" type="pres">
      <dgm:prSet presAssocID="{CA6E6702-1382-48A5-A550-3E863852A2ED}" presName="background" presStyleLbl="node0" presStyleIdx="2" presStyleCnt="3"/>
      <dgm:spPr/>
    </dgm:pt>
    <dgm:pt modelId="{ABCF9E75-4506-4B5F-B50D-F47A87F05378}" type="pres">
      <dgm:prSet presAssocID="{CA6E6702-1382-48A5-A550-3E863852A2ED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9F0B35CD-8104-4EFC-AF32-4124CC4BD81B}" type="pres">
      <dgm:prSet presAssocID="{CA6E6702-1382-48A5-A550-3E863852A2ED}" presName="hierChild2" presStyleCnt="0"/>
      <dgm:spPr/>
    </dgm:pt>
    <dgm:pt modelId="{6786ED45-ABF5-4765-872F-97A54385DE0B}" type="pres">
      <dgm:prSet presAssocID="{DC0D3043-6464-49F1-82D4-B3B7E0552353}" presName="Name10" presStyleLbl="parChTrans1D2" presStyleIdx="2" presStyleCnt="3"/>
      <dgm:spPr/>
      <dgm:t>
        <a:bodyPr/>
        <a:lstStyle/>
        <a:p>
          <a:pPr rtl="1"/>
          <a:endParaRPr lang="he-IL"/>
        </a:p>
      </dgm:t>
    </dgm:pt>
    <dgm:pt modelId="{27120957-1292-4849-A234-F3DD19F86901}" type="pres">
      <dgm:prSet presAssocID="{11D3D568-A550-42EF-99B5-4F3AE3E6E1A5}" presName="hierRoot2" presStyleCnt="0"/>
      <dgm:spPr/>
    </dgm:pt>
    <dgm:pt modelId="{ABACA913-4785-4B15-812E-60FCF9A9D65F}" type="pres">
      <dgm:prSet presAssocID="{11D3D568-A550-42EF-99B5-4F3AE3E6E1A5}" presName="composite2" presStyleCnt="0"/>
      <dgm:spPr/>
    </dgm:pt>
    <dgm:pt modelId="{1D624F4E-9AE8-47BD-BE05-9CEE86F2FDD0}" type="pres">
      <dgm:prSet presAssocID="{11D3D568-A550-42EF-99B5-4F3AE3E6E1A5}" presName="background2" presStyleLbl="node2" presStyleIdx="2" presStyleCnt="3"/>
      <dgm:spPr/>
    </dgm:pt>
    <dgm:pt modelId="{99DE6B76-5677-4B6D-A2A2-1BB70F7B6E9D}" type="pres">
      <dgm:prSet presAssocID="{11D3D568-A550-42EF-99B5-4F3AE3E6E1A5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1379CECB-475C-42CD-B044-47D571B2C8B7}" type="pres">
      <dgm:prSet presAssocID="{11D3D568-A550-42EF-99B5-4F3AE3E6E1A5}" presName="hierChild3" presStyleCnt="0"/>
      <dgm:spPr/>
    </dgm:pt>
    <dgm:pt modelId="{133F40B5-1CF0-43CA-AAFF-D2F7208333C7}" type="pres">
      <dgm:prSet presAssocID="{53BA08FB-2B6E-491B-BE5E-003CF7931C1D}" presName="Name17" presStyleLbl="parChTrans1D3" presStyleIdx="2" presStyleCnt="3"/>
      <dgm:spPr/>
    </dgm:pt>
    <dgm:pt modelId="{9E76381F-801E-4929-A398-3297BA3EC26C}" type="pres">
      <dgm:prSet presAssocID="{D1E1F73B-FDDD-4571-BA9E-26542BEB0661}" presName="hierRoot3" presStyleCnt="0"/>
      <dgm:spPr/>
    </dgm:pt>
    <dgm:pt modelId="{7CAC91FF-312D-48F3-8C0C-DD1C615A9074}" type="pres">
      <dgm:prSet presAssocID="{D1E1F73B-FDDD-4571-BA9E-26542BEB0661}" presName="composite3" presStyleCnt="0"/>
      <dgm:spPr/>
    </dgm:pt>
    <dgm:pt modelId="{87EAAE5F-0B44-4B21-9B20-6F30E62D4ADC}" type="pres">
      <dgm:prSet presAssocID="{D1E1F73B-FDDD-4571-BA9E-26542BEB0661}" presName="background3" presStyleLbl="node3" presStyleIdx="2" presStyleCnt="3"/>
      <dgm:spPr/>
    </dgm:pt>
    <dgm:pt modelId="{5B86283A-8859-4E75-AEDD-8BD77C94C9B8}" type="pres">
      <dgm:prSet presAssocID="{D1E1F73B-FDDD-4571-BA9E-26542BEB0661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2E705E5C-D2E1-42F8-8CE4-520040E08B43}" type="pres">
      <dgm:prSet presAssocID="{D1E1F73B-FDDD-4571-BA9E-26542BEB0661}" presName="hierChild4" presStyleCnt="0"/>
      <dgm:spPr/>
    </dgm:pt>
  </dgm:ptLst>
  <dgm:cxnLst>
    <dgm:cxn modelId="{334A93CF-41E0-40D3-AA83-21B4A7BA2D28}" srcId="{F19CCAC7-C7BB-471D-A25B-4405A1B10643}" destId="{E4096625-6EC5-4A91-906D-C3918188F97A}" srcOrd="0" destOrd="0" parTransId="{AB99D0F7-917E-436E-A4D6-8857B4B795CE}" sibTransId="{79D1BB20-A547-40DB-B06A-0483B68BAF58}"/>
    <dgm:cxn modelId="{B36131B9-F453-4BB0-B99E-F8BBBA795F65}" srcId="{8FB5A65D-00AD-4EDC-A10C-E7E81A4FE493}" destId="{FCB16248-A81B-4612-855E-D388A6475DBB}" srcOrd="0" destOrd="0" parTransId="{A234CF34-E0AD-4A3B-A3F7-1E1DCD4EE839}" sibTransId="{421F97A9-0AD3-49C8-8D9A-1A352FA51B81}"/>
    <dgm:cxn modelId="{C64F2215-CF15-405E-9932-0555B3A0CDAE}" type="presOf" srcId="{BC8B2875-7BE5-442C-B157-BE5BCE36D0AA}" destId="{8FCB384E-DF1F-4EAD-AF3C-6FED27B93AEE}" srcOrd="0" destOrd="0" presId="urn:microsoft.com/office/officeart/2005/8/layout/hierarchy1"/>
    <dgm:cxn modelId="{B1EA6E1D-583E-4B2F-A6CF-AD8C1A0E2B76}" type="presOf" srcId="{8FB5A65D-00AD-4EDC-A10C-E7E81A4FE493}" destId="{B5C4B3A8-96DF-4280-B710-498F526A3F1D}" srcOrd="0" destOrd="0" presId="urn:microsoft.com/office/officeart/2005/8/layout/hierarchy1"/>
    <dgm:cxn modelId="{9389D001-4169-460E-8227-342F61BF4CDB}" type="presOf" srcId="{53BA08FB-2B6E-491B-BE5E-003CF7931C1D}" destId="{133F40B5-1CF0-43CA-AAFF-D2F7208333C7}" srcOrd="0" destOrd="0" presId="urn:microsoft.com/office/officeart/2005/8/layout/hierarchy1"/>
    <dgm:cxn modelId="{D62FB34E-2134-40A4-B5DB-FAA6189EC2C7}" type="presOf" srcId="{AB99D0F7-917E-436E-A4D6-8857B4B795CE}" destId="{952DF247-D535-43BD-B882-8063EA711BCC}" srcOrd="0" destOrd="0" presId="urn:microsoft.com/office/officeart/2005/8/layout/hierarchy1"/>
    <dgm:cxn modelId="{0245E50C-82C9-477B-B293-764D6ACB4AB5}" srcId="{CA6E6702-1382-48A5-A550-3E863852A2ED}" destId="{11D3D568-A550-42EF-99B5-4F3AE3E6E1A5}" srcOrd="0" destOrd="0" parTransId="{DC0D3043-6464-49F1-82D4-B3B7E0552353}" sibTransId="{08FE6432-AAD7-4F21-89F2-DB076B57CE7C}"/>
    <dgm:cxn modelId="{A07B9C15-EE4C-4924-A9F1-D13C07830DB3}" type="presOf" srcId="{E4096625-6EC5-4A91-906D-C3918188F97A}" destId="{66CC6C4B-E7F2-4D2E-9543-9C353BBF733D}" srcOrd="0" destOrd="0" presId="urn:microsoft.com/office/officeart/2005/8/layout/hierarchy1"/>
    <dgm:cxn modelId="{7CE283FD-EBEB-4388-8138-2B97B7C31E67}" srcId="{32B186D5-8514-4D55-AD88-16DD6873BCEA}" destId="{8FB5A65D-00AD-4EDC-A10C-E7E81A4FE493}" srcOrd="0" destOrd="0" parTransId="{2414F845-60FA-4493-8797-9F5AA84B1754}" sibTransId="{9AC8D9B1-E0D6-476C-9BCF-96184500D797}"/>
    <dgm:cxn modelId="{B6465771-F999-49C5-957E-39CC0E3950AB}" srcId="{D3D0C640-A1F0-46A6-A9AF-2DF1051F0929}" destId="{32B186D5-8514-4D55-AD88-16DD6873BCEA}" srcOrd="0" destOrd="0" parTransId="{1B68456E-6895-420C-81C5-39389D029C74}" sibTransId="{5074EF31-7E09-487A-AC65-A3DA2F02F4C4}"/>
    <dgm:cxn modelId="{42C88ED9-3074-499E-A7B7-CA0C9C35B950}" type="presOf" srcId="{2414F845-60FA-4493-8797-9F5AA84B1754}" destId="{7063C9E1-7CD5-45B0-A711-886358AE383D}" srcOrd="0" destOrd="0" presId="urn:microsoft.com/office/officeart/2005/8/layout/hierarchy1"/>
    <dgm:cxn modelId="{2D7F25E4-8C15-4C66-B75F-896C1D3B99A3}" type="presOf" srcId="{11D3D568-A550-42EF-99B5-4F3AE3E6E1A5}" destId="{99DE6B76-5677-4B6D-A2A2-1BB70F7B6E9D}" srcOrd="0" destOrd="0" presId="urn:microsoft.com/office/officeart/2005/8/layout/hierarchy1"/>
    <dgm:cxn modelId="{BBD988C3-1D25-41F7-A33E-C4128E380195}" srcId="{D3D0C640-A1F0-46A6-A9AF-2DF1051F0929}" destId="{F19CCAC7-C7BB-471D-A25B-4405A1B10643}" srcOrd="1" destOrd="0" parTransId="{5776929A-840E-4FED-8372-FE888481D267}" sibTransId="{584CDA3D-C77F-4031-B5C3-EE79F21E9AF5}"/>
    <dgm:cxn modelId="{0E366C52-CB42-4BF6-B3CE-754C96742D36}" srcId="{E4096625-6EC5-4A91-906D-C3918188F97A}" destId="{BC8B2875-7BE5-442C-B157-BE5BCE36D0AA}" srcOrd="0" destOrd="0" parTransId="{E70356CA-DF97-4D00-839F-12FBC886B284}" sibTransId="{44C07C2F-5065-4137-B1B0-80C6E2E8AC90}"/>
    <dgm:cxn modelId="{3AFE095D-E93C-4287-904B-6FA8B8B19499}" type="presOf" srcId="{A234CF34-E0AD-4A3B-A3F7-1E1DCD4EE839}" destId="{7C9273F0-665E-45FE-92FB-007E07E040CA}" srcOrd="0" destOrd="0" presId="urn:microsoft.com/office/officeart/2005/8/layout/hierarchy1"/>
    <dgm:cxn modelId="{C916DBC5-C8D2-4A71-B9E5-2209DAC04EAA}" srcId="{D3D0C640-A1F0-46A6-A9AF-2DF1051F0929}" destId="{CA6E6702-1382-48A5-A550-3E863852A2ED}" srcOrd="2" destOrd="0" parTransId="{AA6EAF0A-AC89-4ECE-B618-57BFB45BF0EC}" sibTransId="{817C67EE-4262-448C-A978-19AA820D11E9}"/>
    <dgm:cxn modelId="{ADF9FA5D-BBB1-497F-B769-02684857FF14}" type="presOf" srcId="{FCB16248-A81B-4612-855E-D388A6475DBB}" destId="{A1D84CCC-985B-4CE0-A4AB-64E414FE127D}" srcOrd="0" destOrd="0" presId="urn:microsoft.com/office/officeart/2005/8/layout/hierarchy1"/>
    <dgm:cxn modelId="{7C8A92AF-9DF6-4718-A61A-D4C1E69075E5}" type="presOf" srcId="{E70356CA-DF97-4D00-839F-12FBC886B284}" destId="{533B5DC9-0742-4AF7-9367-9B4AE06337FD}" srcOrd="0" destOrd="0" presId="urn:microsoft.com/office/officeart/2005/8/layout/hierarchy1"/>
    <dgm:cxn modelId="{3F7B87F6-F88D-4D08-92C2-4CC8C1A4E165}" type="presOf" srcId="{DC0D3043-6464-49F1-82D4-B3B7E0552353}" destId="{6786ED45-ABF5-4765-872F-97A54385DE0B}" srcOrd="0" destOrd="0" presId="urn:microsoft.com/office/officeart/2005/8/layout/hierarchy1"/>
    <dgm:cxn modelId="{F2E4AA58-CA22-4451-82DF-130ADA5B2B66}" type="presOf" srcId="{CA6E6702-1382-48A5-A550-3E863852A2ED}" destId="{ABCF9E75-4506-4B5F-B50D-F47A87F05378}" srcOrd="0" destOrd="0" presId="urn:microsoft.com/office/officeart/2005/8/layout/hierarchy1"/>
    <dgm:cxn modelId="{215FFDED-921F-4B1C-9E0D-0376F73E6196}" type="presOf" srcId="{D3D0C640-A1F0-46A6-A9AF-2DF1051F0929}" destId="{ED212286-E60C-4CBB-8FE1-4380F26963FE}" srcOrd="0" destOrd="0" presId="urn:microsoft.com/office/officeart/2005/8/layout/hierarchy1"/>
    <dgm:cxn modelId="{E0642D97-ADC6-4110-A958-FD6B15426C79}" type="presOf" srcId="{32B186D5-8514-4D55-AD88-16DD6873BCEA}" destId="{342C0AD3-C93C-4D03-A289-D5A96B0DA806}" srcOrd="0" destOrd="0" presId="urn:microsoft.com/office/officeart/2005/8/layout/hierarchy1"/>
    <dgm:cxn modelId="{45ED1815-8A01-4FB3-B522-2EAD3A259E85}" type="presOf" srcId="{F19CCAC7-C7BB-471D-A25B-4405A1B10643}" destId="{E3AA2612-BF69-4C9E-B9EB-547031BB5BBA}" srcOrd="0" destOrd="0" presId="urn:microsoft.com/office/officeart/2005/8/layout/hierarchy1"/>
    <dgm:cxn modelId="{873088D4-F018-48C1-8419-47C1AB0B3870}" type="presOf" srcId="{D1E1F73B-FDDD-4571-BA9E-26542BEB0661}" destId="{5B86283A-8859-4E75-AEDD-8BD77C94C9B8}" srcOrd="0" destOrd="0" presId="urn:microsoft.com/office/officeart/2005/8/layout/hierarchy1"/>
    <dgm:cxn modelId="{38155EF8-BF33-47E8-85F2-8521DC2931AA}" srcId="{11D3D568-A550-42EF-99B5-4F3AE3E6E1A5}" destId="{D1E1F73B-FDDD-4571-BA9E-26542BEB0661}" srcOrd="0" destOrd="0" parTransId="{53BA08FB-2B6E-491B-BE5E-003CF7931C1D}" sibTransId="{F071C175-F6A9-4513-9BCF-EB14FFAF54B7}"/>
    <dgm:cxn modelId="{D379154C-C617-4CF1-AC9B-8D38839CE469}" type="presParOf" srcId="{ED212286-E60C-4CBB-8FE1-4380F26963FE}" destId="{7B603CF1-7E11-41AA-9667-593AA3672CD2}" srcOrd="0" destOrd="0" presId="urn:microsoft.com/office/officeart/2005/8/layout/hierarchy1"/>
    <dgm:cxn modelId="{14FC067D-96D8-4FA1-A342-81EAD4AAE50E}" type="presParOf" srcId="{7B603CF1-7E11-41AA-9667-593AA3672CD2}" destId="{EAA8929F-DF31-4AC9-8CBF-E5424991F5DC}" srcOrd="0" destOrd="0" presId="urn:microsoft.com/office/officeart/2005/8/layout/hierarchy1"/>
    <dgm:cxn modelId="{A215FEFB-8C91-4F1E-81AC-95B1196C0928}" type="presParOf" srcId="{EAA8929F-DF31-4AC9-8CBF-E5424991F5DC}" destId="{E0818266-D3C1-4EFC-828E-E3B5C5C36CC9}" srcOrd="0" destOrd="0" presId="urn:microsoft.com/office/officeart/2005/8/layout/hierarchy1"/>
    <dgm:cxn modelId="{CA2EF665-0CF8-43D9-8893-19C67C7B1223}" type="presParOf" srcId="{EAA8929F-DF31-4AC9-8CBF-E5424991F5DC}" destId="{342C0AD3-C93C-4D03-A289-D5A96B0DA806}" srcOrd="1" destOrd="0" presId="urn:microsoft.com/office/officeart/2005/8/layout/hierarchy1"/>
    <dgm:cxn modelId="{09E31226-C62A-4122-BFB7-0081B2F665DD}" type="presParOf" srcId="{7B603CF1-7E11-41AA-9667-593AA3672CD2}" destId="{64851737-8A4C-4303-9A26-3565D7617D68}" srcOrd="1" destOrd="0" presId="urn:microsoft.com/office/officeart/2005/8/layout/hierarchy1"/>
    <dgm:cxn modelId="{AF1A6C71-6AE9-454A-A01F-633D05CB5603}" type="presParOf" srcId="{64851737-8A4C-4303-9A26-3565D7617D68}" destId="{7063C9E1-7CD5-45B0-A711-886358AE383D}" srcOrd="0" destOrd="0" presId="urn:microsoft.com/office/officeart/2005/8/layout/hierarchy1"/>
    <dgm:cxn modelId="{15EF0D55-6C48-4874-BFA7-696B1A3CC701}" type="presParOf" srcId="{64851737-8A4C-4303-9A26-3565D7617D68}" destId="{605F35DD-7C9A-4CAD-98ED-2A8A7FF81995}" srcOrd="1" destOrd="0" presId="urn:microsoft.com/office/officeart/2005/8/layout/hierarchy1"/>
    <dgm:cxn modelId="{0B8C6A7A-A817-4D2E-BF43-96B837F00C21}" type="presParOf" srcId="{605F35DD-7C9A-4CAD-98ED-2A8A7FF81995}" destId="{6D8CF416-36D5-4AA1-9C5D-7BDD6552962D}" srcOrd="0" destOrd="0" presId="urn:microsoft.com/office/officeart/2005/8/layout/hierarchy1"/>
    <dgm:cxn modelId="{D347C2E7-C09A-469C-B83B-0C1E06E85CAD}" type="presParOf" srcId="{6D8CF416-36D5-4AA1-9C5D-7BDD6552962D}" destId="{BB8BBEE3-7DF1-43B0-A33D-DFA9B3F988C7}" srcOrd="0" destOrd="0" presId="urn:microsoft.com/office/officeart/2005/8/layout/hierarchy1"/>
    <dgm:cxn modelId="{CA017037-302A-49E5-BDCB-7BEAEBD10CF2}" type="presParOf" srcId="{6D8CF416-36D5-4AA1-9C5D-7BDD6552962D}" destId="{B5C4B3A8-96DF-4280-B710-498F526A3F1D}" srcOrd="1" destOrd="0" presId="urn:microsoft.com/office/officeart/2005/8/layout/hierarchy1"/>
    <dgm:cxn modelId="{BE50F1A8-44EE-4E74-B46B-FDBC398AA0B0}" type="presParOf" srcId="{605F35DD-7C9A-4CAD-98ED-2A8A7FF81995}" destId="{B0133A9C-3701-47F9-8B54-893420DB620A}" srcOrd="1" destOrd="0" presId="urn:microsoft.com/office/officeart/2005/8/layout/hierarchy1"/>
    <dgm:cxn modelId="{95AE43AD-DBBB-444C-B767-C5C51F852A92}" type="presParOf" srcId="{B0133A9C-3701-47F9-8B54-893420DB620A}" destId="{7C9273F0-665E-45FE-92FB-007E07E040CA}" srcOrd="0" destOrd="0" presId="urn:microsoft.com/office/officeart/2005/8/layout/hierarchy1"/>
    <dgm:cxn modelId="{4201AA42-8285-4FA4-8729-E7E0E6AF7319}" type="presParOf" srcId="{B0133A9C-3701-47F9-8B54-893420DB620A}" destId="{3A737C84-1E72-4C29-8869-4CF5BE83E957}" srcOrd="1" destOrd="0" presId="urn:microsoft.com/office/officeart/2005/8/layout/hierarchy1"/>
    <dgm:cxn modelId="{E5B132E2-0BEA-4182-B8F0-39A23A610343}" type="presParOf" srcId="{3A737C84-1E72-4C29-8869-4CF5BE83E957}" destId="{F4F388E6-408F-4E8A-AB8A-DC221CF40200}" srcOrd="0" destOrd="0" presId="urn:microsoft.com/office/officeart/2005/8/layout/hierarchy1"/>
    <dgm:cxn modelId="{4A1FE748-E596-453B-86E7-EFDD66E6FC7B}" type="presParOf" srcId="{F4F388E6-408F-4E8A-AB8A-DC221CF40200}" destId="{7F89DABD-E74A-4D54-BC38-FD3D7F0D9E59}" srcOrd="0" destOrd="0" presId="urn:microsoft.com/office/officeart/2005/8/layout/hierarchy1"/>
    <dgm:cxn modelId="{39F130E0-47B2-4C70-B1F3-E65246012B5C}" type="presParOf" srcId="{F4F388E6-408F-4E8A-AB8A-DC221CF40200}" destId="{A1D84CCC-985B-4CE0-A4AB-64E414FE127D}" srcOrd="1" destOrd="0" presId="urn:microsoft.com/office/officeart/2005/8/layout/hierarchy1"/>
    <dgm:cxn modelId="{54769793-C9BB-49CA-9C68-A4F874718D73}" type="presParOf" srcId="{3A737C84-1E72-4C29-8869-4CF5BE83E957}" destId="{06B22DCC-776C-47E1-AEAB-6009002B588E}" srcOrd="1" destOrd="0" presId="urn:microsoft.com/office/officeart/2005/8/layout/hierarchy1"/>
    <dgm:cxn modelId="{EBE19963-390A-46A6-9247-4B171F65A3E3}" type="presParOf" srcId="{ED212286-E60C-4CBB-8FE1-4380F26963FE}" destId="{956B203D-6ED3-4CB3-AA29-4555351A496F}" srcOrd="1" destOrd="0" presId="urn:microsoft.com/office/officeart/2005/8/layout/hierarchy1"/>
    <dgm:cxn modelId="{C6B834C1-2110-44F3-A627-B05695E2542B}" type="presParOf" srcId="{956B203D-6ED3-4CB3-AA29-4555351A496F}" destId="{827761DF-7119-40A2-82E1-3017E165C2BF}" srcOrd="0" destOrd="0" presId="urn:microsoft.com/office/officeart/2005/8/layout/hierarchy1"/>
    <dgm:cxn modelId="{81DE1BFC-5C8B-4C2D-9B68-A9F87EDE3E5F}" type="presParOf" srcId="{827761DF-7119-40A2-82E1-3017E165C2BF}" destId="{DD383D70-98F5-4B70-BF7D-3DF58799833C}" srcOrd="0" destOrd="0" presId="urn:microsoft.com/office/officeart/2005/8/layout/hierarchy1"/>
    <dgm:cxn modelId="{7AA0D5F0-DCFC-4F1A-9503-418179ED53DE}" type="presParOf" srcId="{827761DF-7119-40A2-82E1-3017E165C2BF}" destId="{E3AA2612-BF69-4C9E-B9EB-547031BB5BBA}" srcOrd="1" destOrd="0" presId="urn:microsoft.com/office/officeart/2005/8/layout/hierarchy1"/>
    <dgm:cxn modelId="{6892BC7D-D354-4C36-B6E5-AD9FD5BAEF97}" type="presParOf" srcId="{956B203D-6ED3-4CB3-AA29-4555351A496F}" destId="{AC68BBF0-EA45-42EC-B5F0-038538CA69FC}" srcOrd="1" destOrd="0" presId="urn:microsoft.com/office/officeart/2005/8/layout/hierarchy1"/>
    <dgm:cxn modelId="{6B59A892-877A-42BB-9BB8-EB53155FC290}" type="presParOf" srcId="{AC68BBF0-EA45-42EC-B5F0-038538CA69FC}" destId="{952DF247-D535-43BD-B882-8063EA711BCC}" srcOrd="0" destOrd="0" presId="urn:microsoft.com/office/officeart/2005/8/layout/hierarchy1"/>
    <dgm:cxn modelId="{AC46B35B-B4CE-4CBA-8D21-5FA2713C1547}" type="presParOf" srcId="{AC68BBF0-EA45-42EC-B5F0-038538CA69FC}" destId="{63C0A2E9-3FDF-4226-B416-3F47CA6B185D}" srcOrd="1" destOrd="0" presId="urn:microsoft.com/office/officeart/2005/8/layout/hierarchy1"/>
    <dgm:cxn modelId="{D8470ED5-7445-458D-BCB9-FE3B72963057}" type="presParOf" srcId="{63C0A2E9-3FDF-4226-B416-3F47CA6B185D}" destId="{2DC67991-6766-4683-8A9A-2DF0B3EBEF71}" srcOrd="0" destOrd="0" presId="urn:microsoft.com/office/officeart/2005/8/layout/hierarchy1"/>
    <dgm:cxn modelId="{D29B2E63-DE13-447F-88AF-587743013380}" type="presParOf" srcId="{2DC67991-6766-4683-8A9A-2DF0B3EBEF71}" destId="{57529732-01C2-4A23-ABF2-1F0AF75FC27E}" srcOrd="0" destOrd="0" presId="urn:microsoft.com/office/officeart/2005/8/layout/hierarchy1"/>
    <dgm:cxn modelId="{E8BFE489-7930-4B2E-A4D5-CC2928D4DB6D}" type="presParOf" srcId="{2DC67991-6766-4683-8A9A-2DF0B3EBEF71}" destId="{66CC6C4B-E7F2-4D2E-9543-9C353BBF733D}" srcOrd="1" destOrd="0" presId="urn:microsoft.com/office/officeart/2005/8/layout/hierarchy1"/>
    <dgm:cxn modelId="{7F105F57-2AB7-40F2-9D56-F5C4E481ED1D}" type="presParOf" srcId="{63C0A2E9-3FDF-4226-B416-3F47CA6B185D}" destId="{417BEC90-FDAF-4B83-8A37-504EB4C5A14A}" srcOrd="1" destOrd="0" presId="urn:microsoft.com/office/officeart/2005/8/layout/hierarchy1"/>
    <dgm:cxn modelId="{04C29E99-98CC-444A-B9A9-C3DCE51232B3}" type="presParOf" srcId="{417BEC90-FDAF-4B83-8A37-504EB4C5A14A}" destId="{533B5DC9-0742-4AF7-9367-9B4AE06337FD}" srcOrd="0" destOrd="0" presId="urn:microsoft.com/office/officeart/2005/8/layout/hierarchy1"/>
    <dgm:cxn modelId="{F75C2E8C-3307-4A8F-8A30-5B996DE098E8}" type="presParOf" srcId="{417BEC90-FDAF-4B83-8A37-504EB4C5A14A}" destId="{75CB41F4-398E-4F54-9867-6CE7F2FC7F69}" srcOrd="1" destOrd="0" presId="urn:microsoft.com/office/officeart/2005/8/layout/hierarchy1"/>
    <dgm:cxn modelId="{09D0345F-CF00-4C64-8475-5EF51A018602}" type="presParOf" srcId="{75CB41F4-398E-4F54-9867-6CE7F2FC7F69}" destId="{A32C8C1B-DA12-46D2-A71D-2AB3A8B0E954}" srcOrd="0" destOrd="0" presId="urn:microsoft.com/office/officeart/2005/8/layout/hierarchy1"/>
    <dgm:cxn modelId="{1FED063D-4BC7-4C4F-8CB7-25A9B7538469}" type="presParOf" srcId="{A32C8C1B-DA12-46D2-A71D-2AB3A8B0E954}" destId="{1D15C78A-5AE5-46E8-B1F4-51125B735965}" srcOrd="0" destOrd="0" presId="urn:microsoft.com/office/officeart/2005/8/layout/hierarchy1"/>
    <dgm:cxn modelId="{6ED5D48A-02A7-4F8F-A418-93983B2D2F4B}" type="presParOf" srcId="{A32C8C1B-DA12-46D2-A71D-2AB3A8B0E954}" destId="{8FCB384E-DF1F-4EAD-AF3C-6FED27B93AEE}" srcOrd="1" destOrd="0" presId="urn:microsoft.com/office/officeart/2005/8/layout/hierarchy1"/>
    <dgm:cxn modelId="{C1CE0E57-B73F-4C10-B580-3374CF6D1829}" type="presParOf" srcId="{75CB41F4-398E-4F54-9867-6CE7F2FC7F69}" destId="{391BFD18-4B3D-48C7-AF8E-2F440C88E9A5}" srcOrd="1" destOrd="0" presId="urn:microsoft.com/office/officeart/2005/8/layout/hierarchy1"/>
    <dgm:cxn modelId="{74E1BCF4-DEF6-4682-BB7A-EEA423FDA82F}" type="presParOf" srcId="{ED212286-E60C-4CBB-8FE1-4380F26963FE}" destId="{F6DDE41E-88E1-4053-AD00-3D06EA0689C0}" srcOrd="2" destOrd="0" presId="urn:microsoft.com/office/officeart/2005/8/layout/hierarchy1"/>
    <dgm:cxn modelId="{54C2835B-784F-4D91-8224-D6F0D96408C5}" type="presParOf" srcId="{F6DDE41E-88E1-4053-AD00-3D06EA0689C0}" destId="{0F10632C-F8DF-457E-828A-E4E46EADDE65}" srcOrd="0" destOrd="0" presId="urn:microsoft.com/office/officeart/2005/8/layout/hierarchy1"/>
    <dgm:cxn modelId="{E5D36333-549E-4DA7-AD55-904C8E301E17}" type="presParOf" srcId="{0F10632C-F8DF-457E-828A-E4E46EADDE65}" destId="{9329079E-CE8E-42F8-BCDC-54538D9607D0}" srcOrd="0" destOrd="0" presId="urn:microsoft.com/office/officeart/2005/8/layout/hierarchy1"/>
    <dgm:cxn modelId="{AC4086B7-F2C3-4378-A006-9351D7DC5158}" type="presParOf" srcId="{0F10632C-F8DF-457E-828A-E4E46EADDE65}" destId="{ABCF9E75-4506-4B5F-B50D-F47A87F05378}" srcOrd="1" destOrd="0" presId="urn:microsoft.com/office/officeart/2005/8/layout/hierarchy1"/>
    <dgm:cxn modelId="{FF8EC532-C0A8-4A74-9D12-EABF02D24CA3}" type="presParOf" srcId="{F6DDE41E-88E1-4053-AD00-3D06EA0689C0}" destId="{9F0B35CD-8104-4EFC-AF32-4124CC4BD81B}" srcOrd="1" destOrd="0" presId="urn:microsoft.com/office/officeart/2005/8/layout/hierarchy1"/>
    <dgm:cxn modelId="{EF3BCBD9-C703-449E-AA5F-3E7651FA704A}" type="presParOf" srcId="{9F0B35CD-8104-4EFC-AF32-4124CC4BD81B}" destId="{6786ED45-ABF5-4765-872F-97A54385DE0B}" srcOrd="0" destOrd="0" presId="urn:microsoft.com/office/officeart/2005/8/layout/hierarchy1"/>
    <dgm:cxn modelId="{07ABCBFC-6065-42CD-AE31-73A3DF084C02}" type="presParOf" srcId="{9F0B35CD-8104-4EFC-AF32-4124CC4BD81B}" destId="{27120957-1292-4849-A234-F3DD19F86901}" srcOrd="1" destOrd="0" presId="urn:microsoft.com/office/officeart/2005/8/layout/hierarchy1"/>
    <dgm:cxn modelId="{C7F72964-B77C-4768-954B-3104DFFB606B}" type="presParOf" srcId="{27120957-1292-4849-A234-F3DD19F86901}" destId="{ABACA913-4785-4B15-812E-60FCF9A9D65F}" srcOrd="0" destOrd="0" presId="urn:microsoft.com/office/officeart/2005/8/layout/hierarchy1"/>
    <dgm:cxn modelId="{7214CE19-AB11-4CDC-ABEF-8B9F5E856F9B}" type="presParOf" srcId="{ABACA913-4785-4B15-812E-60FCF9A9D65F}" destId="{1D624F4E-9AE8-47BD-BE05-9CEE86F2FDD0}" srcOrd="0" destOrd="0" presId="urn:microsoft.com/office/officeart/2005/8/layout/hierarchy1"/>
    <dgm:cxn modelId="{F9D6110F-1946-4DFD-B49A-96F579C80A2E}" type="presParOf" srcId="{ABACA913-4785-4B15-812E-60FCF9A9D65F}" destId="{99DE6B76-5677-4B6D-A2A2-1BB70F7B6E9D}" srcOrd="1" destOrd="0" presId="urn:microsoft.com/office/officeart/2005/8/layout/hierarchy1"/>
    <dgm:cxn modelId="{EB826F8E-C559-4E16-B741-38F2D13AD587}" type="presParOf" srcId="{27120957-1292-4849-A234-F3DD19F86901}" destId="{1379CECB-475C-42CD-B044-47D571B2C8B7}" srcOrd="1" destOrd="0" presId="urn:microsoft.com/office/officeart/2005/8/layout/hierarchy1"/>
    <dgm:cxn modelId="{2260980C-65EC-4BF4-AC6C-458B309E55F5}" type="presParOf" srcId="{1379CECB-475C-42CD-B044-47D571B2C8B7}" destId="{133F40B5-1CF0-43CA-AAFF-D2F7208333C7}" srcOrd="0" destOrd="0" presId="urn:microsoft.com/office/officeart/2005/8/layout/hierarchy1"/>
    <dgm:cxn modelId="{D3B2F7C4-72CE-47AD-895E-42BAFC55E0AC}" type="presParOf" srcId="{1379CECB-475C-42CD-B044-47D571B2C8B7}" destId="{9E76381F-801E-4929-A398-3297BA3EC26C}" srcOrd="1" destOrd="0" presId="urn:microsoft.com/office/officeart/2005/8/layout/hierarchy1"/>
    <dgm:cxn modelId="{C4192DC6-A56F-4D91-AD3A-1870186DAC6A}" type="presParOf" srcId="{9E76381F-801E-4929-A398-3297BA3EC26C}" destId="{7CAC91FF-312D-48F3-8C0C-DD1C615A9074}" srcOrd="0" destOrd="0" presId="urn:microsoft.com/office/officeart/2005/8/layout/hierarchy1"/>
    <dgm:cxn modelId="{97C99B77-590B-46FE-97E2-39FDD61CBCC0}" type="presParOf" srcId="{7CAC91FF-312D-48F3-8C0C-DD1C615A9074}" destId="{87EAAE5F-0B44-4B21-9B20-6F30E62D4ADC}" srcOrd="0" destOrd="0" presId="urn:microsoft.com/office/officeart/2005/8/layout/hierarchy1"/>
    <dgm:cxn modelId="{F60B01F0-8671-4FC6-9419-1DDDC9E39D80}" type="presParOf" srcId="{7CAC91FF-312D-48F3-8C0C-DD1C615A9074}" destId="{5B86283A-8859-4E75-AEDD-8BD77C94C9B8}" srcOrd="1" destOrd="0" presId="urn:microsoft.com/office/officeart/2005/8/layout/hierarchy1"/>
    <dgm:cxn modelId="{789E16A9-1FDE-4F1D-A0D8-EF32D12593E5}" type="presParOf" srcId="{9E76381F-801E-4929-A398-3297BA3EC26C}" destId="{2E705E5C-D2E1-42F8-8CE4-520040E08B43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BEF4656-F945-41A8-B179-25114DFBD46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CD7CFDD-9776-4DF7-BEC5-5182D7227A6D}" type="pres">
      <dgm:prSet presAssocID="{0BEF4656-F945-41A8-B179-25114DFBD469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4260F265-799D-4ADE-A5CD-C32374711745}" type="presOf" srcId="{0BEF4656-F945-41A8-B179-25114DFBD469}" destId="{7CD7CFDD-9776-4DF7-BEC5-5182D7227A6D}" srcOrd="0" destOrd="0" presId="urn:microsoft.com/office/officeart/2005/8/layout/hierarchy1"/>
  </dgm:cxnLst>
  <dgm:bg>
    <a:solidFill>
      <a:schemeClr val="accent5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3D0C640-A1F0-46A6-A9AF-2DF1051F092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1D3D568-A550-42EF-99B5-4F3AE3E6E1A5}">
      <dgm:prSet/>
      <dgm:spPr/>
      <dgm:t>
        <a:bodyPr/>
        <a:lstStyle/>
        <a:p>
          <a:pPr rtl="1"/>
          <a:r>
            <a:rPr lang="he-IL" dirty="0" smtClean="0"/>
            <a:t>קיים רובד בסיסי באישות – חיי האישות,</a:t>
          </a:r>
        </a:p>
        <a:p>
          <a:pPr rtl="1"/>
          <a:r>
            <a:rPr lang="he-IL" dirty="0" smtClean="0"/>
            <a:t>הקידושין מחילים את הרובד </a:t>
          </a:r>
          <a:r>
            <a:rPr lang="he-IL" dirty="0" err="1" smtClean="0"/>
            <a:t>האיסורי</a:t>
          </a:r>
          <a:r>
            <a:rPr lang="he-IL" dirty="0" smtClean="0"/>
            <a:t> של האישות</a:t>
          </a:r>
          <a:endParaRPr lang="he-IL" dirty="0"/>
        </a:p>
      </dgm:t>
    </dgm:pt>
    <dgm:pt modelId="{08FE6432-AAD7-4F21-89F2-DB076B57CE7C}" type="sib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DC0D3043-6464-49F1-82D4-B3B7E0552353}" type="par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CA6E6702-1382-48A5-A550-3E863852A2ED}">
      <dgm:prSet/>
      <dgm:spPr/>
      <dgm:t>
        <a:bodyPr/>
        <a:lstStyle/>
        <a:p>
          <a:pPr rtl="1"/>
          <a:r>
            <a:rPr lang="he-IL" b="1" dirty="0" err="1" smtClean="0"/>
            <a:t>תוס</a:t>
          </a:r>
          <a:r>
            <a:rPr lang="he-IL" b="1" dirty="0" smtClean="0"/>
            <a:t>': </a:t>
          </a:r>
          <a:r>
            <a:rPr lang="he-IL" b="0" dirty="0" smtClean="0"/>
            <a:t>קידושין – מעשה </a:t>
          </a:r>
          <a:r>
            <a:rPr lang="he-IL" b="0" dirty="0" err="1" smtClean="0"/>
            <a:t>הפלאה</a:t>
          </a:r>
          <a:endParaRPr lang="he-IL" dirty="0"/>
        </a:p>
      </dgm:t>
    </dgm:pt>
    <dgm:pt modelId="{817C67EE-4262-448C-A978-19AA820D11E9}" type="sib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AA6EAF0A-AC89-4ECE-B618-57BFB45BF0EC}" type="par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E4096625-6EC5-4A91-906D-C3918188F97A}">
      <dgm:prSet/>
      <dgm:spPr/>
      <dgm:t>
        <a:bodyPr/>
        <a:lstStyle/>
        <a:p>
          <a:pPr rtl="1"/>
          <a:r>
            <a:rPr lang="he-IL" dirty="0" smtClean="0"/>
            <a:t>אישות היא חלות הלכתית החלה על ידי הקידושין</a:t>
          </a:r>
          <a:endParaRPr lang="he-IL" dirty="0"/>
        </a:p>
      </dgm:t>
    </dgm:pt>
    <dgm:pt modelId="{79D1BB20-A547-40DB-B06A-0483B68BAF58}" type="sib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AB99D0F7-917E-436E-A4D6-8857B4B795CE}" type="par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F19CCAC7-C7BB-471D-A25B-4405A1B10643}">
      <dgm:prSet/>
      <dgm:spPr/>
      <dgm:t>
        <a:bodyPr/>
        <a:lstStyle/>
        <a:p>
          <a:pPr rtl="1"/>
          <a:r>
            <a:rPr lang="he-IL" b="1" dirty="0" smtClean="0"/>
            <a:t>רמב"ן</a:t>
          </a:r>
          <a:r>
            <a:rPr lang="he-IL" b="0" dirty="0" smtClean="0"/>
            <a:t>:  קידושין – מעשה קניין המחיל את האישות ('קניין איסור')</a:t>
          </a:r>
          <a:endParaRPr lang="he-IL" b="0" dirty="0"/>
        </a:p>
      </dgm:t>
    </dgm:pt>
    <dgm:pt modelId="{584CDA3D-C77F-4031-B5C3-EE79F21E9AF5}" type="sib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5776929A-840E-4FED-8372-FE888481D267}" type="par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32B186D5-8514-4D55-AD88-16DD6873BCEA}">
      <dgm:prSet/>
      <dgm:spPr/>
      <dgm:t>
        <a:bodyPr/>
        <a:lstStyle/>
        <a:p>
          <a:pPr rtl="1"/>
          <a:r>
            <a:rPr lang="he-IL" b="1" dirty="0" smtClean="0"/>
            <a:t>רמב"ם</a:t>
          </a:r>
          <a:r>
            <a:rPr lang="he-IL" b="0" dirty="0" smtClean="0"/>
            <a:t>: קידושין – מעשה קניין המבטא את ייחוד האישה</a:t>
          </a:r>
          <a:endParaRPr lang="he-IL" b="1" dirty="0"/>
        </a:p>
      </dgm:t>
    </dgm:pt>
    <dgm:pt modelId="{1B68456E-6895-420C-81C5-39389D029C74}" type="parTrans" cxnId="{B6465771-F999-49C5-957E-39CC0E3950AB}">
      <dgm:prSet/>
      <dgm:spPr/>
      <dgm:t>
        <a:bodyPr/>
        <a:lstStyle/>
        <a:p>
          <a:pPr rtl="1"/>
          <a:endParaRPr lang="he-IL"/>
        </a:p>
      </dgm:t>
    </dgm:pt>
    <dgm:pt modelId="{5074EF31-7E09-487A-AC65-A3DA2F02F4C4}" type="sibTrans" cxnId="{B6465771-F999-49C5-957E-39CC0E3950AB}">
      <dgm:prSet/>
      <dgm:spPr/>
      <dgm:t>
        <a:bodyPr/>
        <a:lstStyle/>
        <a:p>
          <a:pPr rtl="1"/>
          <a:endParaRPr lang="he-IL"/>
        </a:p>
      </dgm:t>
    </dgm:pt>
    <dgm:pt modelId="{8FB5A65D-00AD-4EDC-A10C-E7E81A4FE493}">
      <dgm:prSet/>
      <dgm:spPr/>
      <dgm:t>
        <a:bodyPr/>
        <a:lstStyle/>
        <a:p>
          <a:pPr rtl="1"/>
          <a:r>
            <a:rPr lang="he-IL" dirty="0" smtClean="0"/>
            <a:t>חיי האישות הם האישות,</a:t>
          </a:r>
        </a:p>
        <a:p>
          <a:pPr rtl="1"/>
          <a:r>
            <a:rPr lang="he-IL" dirty="0" smtClean="0"/>
            <a:t>הקידושין הם הקדמה לחיי האישות</a:t>
          </a:r>
          <a:endParaRPr lang="he-IL" dirty="0"/>
        </a:p>
      </dgm:t>
    </dgm:pt>
    <dgm:pt modelId="{2414F845-60FA-4493-8797-9F5AA84B1754}" type="parTrans" cxnId="{7CE283FD-EBEB-4388-8138-2B97B7C31E67}">
      <dgm:prSet/>
      <dgm:spPr/>
      <dgm:t>
        <a:bodyPr/>
        <a:lstStyle/>
        <a:p>
          <a:pPr rtl="1"/>
          <a:endParaRPr lang="he-IL"/>
        </a:p>
      </dgm:t>
    </dgm:pt>
    <dgm:pt modelId="{9AC8D9B1-E0D6-476C-9BCF-96184500D797}" type="sibTrans" cxnId="{7CE283FD-EBEB-4388-8138-2B97B7C31E67}">
      <dgm:prSet/>
      <dgm:spPr/>
      <dgm:t>
        <a:bodyPr/>
        <a:lstStyle/>
        <a:p>
          <a:pPr rtl="1"/>
          <a:endParaRPr lang="he-IL"/>
        </a:p>
      </dgm:t>
    </dgm:pt>
    <dgm:pt modelId="{D1E1F73B-FDDD-4571-BA9E-26542BEB0661}">
      <dgm:prSet/>
      <dgm:spPr/>
      <dgm:t>
        <a:bodyPr/>
        <a:lstStyle/>
        <a:p>
          <a:pPr rtl="1"/>
          <a:r>
            <a:rPr lang="he-IL" b="0" dirty="0" smtClean="0">
              <a:solidFill>
                <a:srgbClr val="FF0000"/>
              </a:solidFill>
            </a:rPr>
            <a:t>מסתבר שמחמת השעבוד</a:t>
          </a:r>
          <a:endParaRPr lang="he-IL" b="0" dirty="0">
            <a:solidFill>
              <a:srgbClr val="FF0000"/>
            </a:solidFill>
          </a:endParaRPr>
        </a:p>
      </dgm:t>
    </dgm:pt>
    <dgm:pt modelId="{53BA08FB-2B6E-491B-BE5E-003CF7931C1D}" type="parTrans" cxnId="{38155EF8-BF33-47E8-85F2-8521DC2931AA}">
      <dgm:prSet/>
      <dgm:spPr/>
      <dgm:t>
        <a:bodyPr/>
        <a:lstStyle/>
        <a:p>
          <a:pPr rtl="1"/>
          <a:endParaRPr lang="he-IL"/>
        </a:p>
      </dgm:t>
    </dgm:pt>
    <dgm:pt modelId="{F071C175-F6A9-4513-9BCF-EB14FFAF54B7}" type="sibTrans" cxnId="{38155EF8-BF33-47E8-85F2-8521DC2931AA}">
      <dgm:prSet/>
      <dgm:spPr/>
      <dgm:t>
        <a:bodyPr/>
        <a:lstStyle/>
        <a:p>
          <a:pPr rtl="1"/>
          <a:endParaRPr lang="he-IL"/>
        </a:p>
      </dgm:t>
    </dgm:pt>
    <dgm:pt modelId="{BC8B2875-7BE5-442C-B157-BE5BCE36D0AA}">
      <dgm:prSet/>
      <dgm:spPr/>
      <dgm:t>
        <a:bodyPr/>
        <a:lstStyle/>
        <a:p>
          <a:pPr rtl="1"/>
          <a:r>
            <a:rPr lang="he-IL" dirty="0" smtClean="0">
              <a:solidFill>
                <a:srgbClr val="FF0000"/>
              </a:solidFill>
            </a:rPr>
            <a:t>מחמת השעבוד (</a:t>
          </a:r>
          <a:r>
            <a:rPr lang="he-IL" dirty="0" err="1" smtClean="0">
              <a:solidFill>
                <a:srgbClr val="FF0000"/>
              </a:solidFill>
            </a:rPr>
            <a:t>רשב"א</a:t>
          </a:r>
          <a:r>
            <a:rPr lang="he-IL" dirty="0" smtClean="0">
              <a:solidFill>
                <a:srgbClr val="FF0000"/>
              </a:solidFill>
            </a:rPr>
            <a:t>)</a:t>
          </a:r>
          <a:endParaRPr lang="he-IL" dirty="0">
            <a:solidFill>
              <a:srgbClr val="FF0000"/>
            </a:solidFill>
          </a:endParaRPr>
        </a:p>
      </dgm:t>
    </dgm:pt>
    <dgm:pt modelId="{E70356CA-DF97-4D00-839F-12FBC886B284}" type="parTrans" cxnId="{0E366C52-CB42-4BF6-B3CE-754C96742D36}">
      <dgm:prSet/>
      <dgm:spPr/>
      <dgm:t>
        <a:bodyPr/>
        <a:lstStyle/>
        <a:p>
          <a:pPr rtl="1"/>
          <a:endParaRPr lang="he-IL"/>
        </a:p>
      </dgm:t>
    </dgm:pt>
    <dgm:pt modelId="{44C07C2F-5065-4137-B1B0-80C6E2E8AC90}" type="sibTrans" cxnId="{0E366C52-CB42-4BF6-B3CE-754C96742D36}">
      <dgm:prSet/>
      <dgm:spPr/>
      <dgm:t>
        <a:bodyPr/>
        <a:lstStyle/>
        <a:p>
          <a:pPr rtl="1"/>
          <a:endParaRPr lang="he-IL"/>
        </a:p>
      </dgm:t>
    </dgm:pt>
    <dgm:pt modelId="{FCB16248-A81B-4612-855E-D388A6475DBB}">
      <dgm:prSet/>
      <dgm:spPr/>
      <dgm:t>
        <a:bodyPr/>
        <a:lstStyle/>
        <a:p>
          <a:pPr rtl="1"/>
          <a:r>
            <a:rPr lang="he-IL" dirty="0" smtClean="0">
              <a:solidFill>
                <a:srgbClr val="FF0000"/>
              </a:solidFill>
            </a:rPr>
            <a:t>מחמת הקניין</a:t>
          </a:r>
          <a:endParaRPr lang="he-IL" dirty="0">
            <a:solidFill>
              <a:srgbClr val="FF0000"/>
            </a:solidFill>
          </a:endParaRPr>
        </a:p>
      </dgm:t>
    </dgm:pt>
    <dgm:pt modelId="{A234CF34-E0AD-4A3B-A3F7-1E1DCD4EE839}" type="parTrans" cxnId="{B36131B9-F453-4BB0-B99E-F8BBBA795F65}">
      <dgm:prSet/>
      <dgm:spPr/>
    </dgm:pt>
    <dgm:pt modelId="{421F97A9-0AD3-49C8-8D9A-1A352FA51B81}" type="sibTrans" cxnId="{B36131B9-F453-4BB0-B99E-F8BBBA795F65}">
      <dgm:prSet/>
      <dgm:spPr/>
    </dgm:pt>
    <dgm:pt modelId="{ED212286-E60C-4CBB-8FE1-4380F26963FE}" type="pres">
      <dgm:prSet presAssocID="{D3D0C640-A1F0-46A6-A9AF-2DF1051F09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7B603CF1-7E11-41AA-9667-593AA3672CD2}" type="pres">
      <dgm:prSet presAssocID="{32B186D5-8514-4D55-AD88-16DD6873BCEA}" presName="hierRoot1" presStyleCnt="0"/>
      <dgm:spPr/>
    </dgm:pt>
    <dgm:pt modelId="{EAA8929F-DF31-4AC9-8CBF-E5424991F5DC}" type="pres">
      <dgm:prSet presAssocID="{32B186D5-8514-4D55-AD88-16DD6873BCEA}" presName="composite" presStyleCnt="0"/>
      <dgm:spPr/>
    </dgm:pt>
    <dgm:pt modelId="{E0818266-D3C1-4EFC-828E-E3B5C5C36CC9}" type="pres">
      <dgm:prSet presAssocID="{32B186D5-8514-4D55-AD88-16DD6873BCEA}" presName="background" presStyleLbl="node0" presStyleIdx="0" presStyleCnt="3"/>
      <dgm:spPr/>
    </dgm:pt>
    <dgm:pt modelId="{342C0AD3-C93C-4D03-A289-D5A96B0DA806}" type="pres">
      <dgm:prSet presAssocID="{32B186D5-8514-4D55-AD88-16DD6873BCEA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64851737-8A4C-4303-9A26-3565D7617D68}" type="pres">
      <dgm:prSet presAssocID="{32B186D5-8514-4D55-AD88-16DD6873BCEA}" presName="hierChild2" presStyleCnt="0"/>
      <dgm:spPr/>
    </dgm:pt>
    <dgm:pt modelId="{7063C9E1-7CD5-45B0-A711-886358AE383D}" type="pres">
      <dgm:prSet presAssocID="{2414F845-60FA-4493-8797-9F5AA84B1754}" presName="Name10" presStyleLbl="parChTrans1D2" presStyleIdx="0" presStyleCnt="3"/>
      <dgm:spPr/>
    </dgm:pt>
    <dgm:pt modelId="{605F35DD-7C9A-4CAD-98ED-2A8A7FF81995}" type="pres">
      <dgm:prSet presAssocID="{8FB5A65D-00AD-4EDC-A10C-E7E81A4FE493}" presName="hierRoot2" presStyleCnt="0"/>
      <dgm:spPr/>
    </dgm:pt>
    <dgm:pt modelId="{6D8CF416-36D5-4AA1-9C5D-7BDD6552962D}" type="pres">
      <dgm:prSet presAssocID="{8FB5A65D-00AD-4EDC-A10C-E7E81A4FE493}" presName="composite2" presStyleCnt="0"/>
      <dgm:spPr/>
    </dgm:pt>
    <dgm:pt modelId="{BB8BBEE3-7DF1-43B0-A33D-DFA9B3F988C7}" type="pres">
      <dgm:prSet presAssocID="{8FB5A65D-00AD-4EDC-A10C-E7E81A4FE493}" presName="background2" presStyleLbl="node2" presStyleIdx="0" presStyleCnt="3"/>
      <dgm:spPr/>
    </dgm:pt>
    <dgm:pt modelId="{B5C4B3A8-96DF-4280-B710-498F526A3F1D}" type="pres">
      <dgm:prSet presAssocID="{8FB5A65D-00AD-4EDC-A10C-E7E81A4FE493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B0133A9C-3701-47F9-8B54-893420DB620A}" type="pres">
      <dgm:prSet presAssocID="{8FB5A65D-00AD-4EDC-A10C-E7E81A4FE493}" presName="hierChild3" presStyleCnt="0"/>
      <dgm:spPr/>
    </dgm:pt>
    <dgm:pt modelId="{7C9273F0-665E-45FE-92FB-007E07E040CA}" type="pres">
      <dgm:prSet presAssocID="{A234CF34-E0AD-4A3B-A3F7-1E1DCD4EE839}" presName="Name17" presStyleLbl="parChTrans1D3" presStyleIdx="0" presStyleCnt="3"/>
      <dgm:spPr/>
    </dgm:pt>
    <dgm:pt modelId="{3A737C84-1E72-4C29-8869-4CF5BE83E957}" type="pres">
      <dgm:prSet presAssocID="{FCB16248-A81B-4612-855E-D388A6475DBB}" presName="hierRoot3" presStyleCnt="0"/>
      <dgm:spPr/>
    </dgm:pt>
    <dgm:pt modelId="{F4F388E6-408F-4E8A-AB8A-DC221CF40200}" type="pres">
      <dgm:prSet presAssocID="{FCB16248-A81B-4612-855E-D388A6475DBB}" presName="composite3" presStyleCnt="0"/>
      <dgm:spPr/>
    </dgm:pt>
    <dgm:pt modelId="{7F89DABD-E74A-4D54-BC38-FD3D7F0D9E59}" type="pres">
      <dgm:prSet presAssocID="{FCB16248-A81B-4612-855E-D388A6475DBB}" presName="background3" presStyleLbl="node3" presStyleIdx="0" presStyleCnt="3"/>
      <dgm:spPr/>
    </dgm:pt>
    <dgm:pt modelId="{A1D84CCC-985B-4CE0-A4AB-64E414FE127D}" type="pres">
      <dgm:prSet presAssocID="{FCB16248-A81B-4612-855E-D388A6475DBB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06B22DCC-776C-47E1-AEAB-6009002B588E}" type="pres">
      <dgm:prSet presAssocID="{FCB16248-A81B-4612-855E-D388A6475DBB}" presName="hierChild4" presStyleCnt="0"/>
      <dgm:spPr/>
    </dgm:pt>
    <dgm:pt modelId="{956B203D-6ED3-4CB3-AA29-4555351A496F}" type="pres">
      <dgm:prSet presAssocID="{F19CCAC7-C7BB-471D-A25B-4405A1B10643}" presName="hierRoot1" presStyleCnt="0"/>
      <dgm:spPr/>
    </dgm:pt>
    <dgm:pt modelId="{827761DF-7119-40A2-82E1-3017E165C2BF}" type="pres">
      <dgm:prSet presAssocID="{F19CCAC7-C7BB-471D-A25B-4405A1B10643}" presName="composite" presStyleCnt="0"/>
      <dgm:spPr/>
    </dgm:pt>
    <dgm:pt modelId="{DD383D70-98F5-4B70-BF7D-3DF58799833C}" type="pres">
      <dgm:prSet presAssocID="{F19CCAC7-C7BB-471D-A25B-4405A1B10643}" presName="background" presStyleLbl="node0" presStyleIdx="1" presStyleCnt="3"/>
      <dgm:spPr/>
    </dgm:pt>
    <dgm:pt modelId="{E3AA2612-BF69-4C9E-B9EB-547031BB5BBA}" type="pres">
      <dgm:prSet presAssocID="{F19CCAC7-C7BB-471D-A25B-4405A1B10643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AC68BBF0-EA45-42EC-B5F0-038538CA69FC}" type="pres">
      <dgm:prSet presAssocID="{F19CCAC7-C7BB-471D-A25B-4405A1B10643}" presName="hierChild2" presStyleCnt="0"/>
      <dgm:spPr/>
    </dgm:pt>
    <dgm:pt modelId="{952DF247-D535-43BD-B882-8063EA711BCC}" type="pres">
      <dgm:prSet presAssocID="{AB99D0F7-917E-436E-A4D6-8857B4B795CE}" presName="Name10" presStyleLbl="parChTrans1D2" presStyleIdx="1" presStyleCnt="3"/>
      <dgm:spPr/>
      <dgm:t>
        <a:bodyPr/>
        <a:lstStyle/>
        <a:p>
          <a:pPr rtl="1"/>
          <a:endParaRPr lang="he-IL"/>
        </a:p>
      </dgm:t>
    </dgm:pt>
    <dgm:pt modelId="{63C0A2E9-3FDF-4226-B416-3F47CA6B185D}" type="pres">
      <dgm:prSet presAssocID="{E4096625-6EC5-4A91-906D-C3918188F97A}" presName="hierRoot2" presStyleCnt="0"/>
      <dgm:spPr/>
    </dgm:pt>
    <dgm:pt modelId="{2DC67991-6766-4683-8A9A-2DF0B3EBEF71}" type="pres">
      <dgm:prSet presAssocID="{E4096625-6EC5-4A91-906D-C3918188F97A}" presName="composite2" presStyleCnt="0"/>
      <dgm:spPr/>
    </dgm:pt>
    <dgm:pt modelId="{57529732-01C2-4A23-ABF2-1F0AF75FC27E}" type="pres">
      <dgm:prSet presAssocID="{E4096625-6EC5-4A91-906D-C3918188F97A}" presName="background2" presStyleLbl="node2" presStyleIdx="1" presStyleCnt="3"/>
      <dgm:spPr/>
    </dgm:pt>
    <dgm:pt modelId="{66CC6C4B-E7F2-4D2E-9543-9C353BBF733D}" type="pres">
      <dgm:prSet presAssocID="{E4096625-6EC5-4A91-906D-C3918188F97A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417BEC90-FDAF-4B83-8A37-504EB4C5A14A}" type="pres">
      <dgm:prSet presAssocID="{E4096625-6EC5-4A91-906D-C3918188F97A}" presName="hierChild3" presStyleCnt="0"/>
      <dgm:spPr/>
    </dgm:pt>
    <dgm:pt modelId="{533B5DC9-0742-4AF7-9367-9B4AE06337FD}" type="pres">
      <dgm:prSet presAssocID="{E70356CA-DF97-4D00-839F-12FBC886B284}" presName="Name17" presStyleLbl="parChTrans1D3" presStyleIdx="1" presStyleCnt="3"/>
      <dgm:spPr/>
    </dgm:pt>
    <dgm:pt modelId="{75CB41F4-398E-4F54-9867-6CE7F2FC7F69}" type="pres">
      <dgm:prSet presAssocID="{BC8B2875-7BE5-442C-B157-BE5BCE36D0AA}" presName="hierRoot3" presStyleCnt="0"/>
      <dgm:spPr/>
    </dgm:pt>
    <dgm:pt modelId="{A32C8C1B-DA12-46D2-A71D-2AB3A8B0E954}" type="pres">
      <dgm:prSet presAssocID="{BC8B2875-7BE5-442C-B157-BE5BCE36D0AA}" presName="composite3" presStyleCnt="0"/>
      <dgm:spPr/>
    </dgm:pt>
    <dgm:pt modelId="{1D15C78A-5AE5-46E8-B1F4-51125B735965}" type="pres">
      <dgm:prSet presAssocID="{BC8B2875-7BE5-442C-B157-BE5BCE36D0AA}" presName="background3" presStyleLbl="node3" presStyleIdx="1" presStyleCnt="3"/>
      <dgm:spPr/>
    </dgm:pt>
    <dgm:pt modelId="{8FCB384E-DF1F-4EAD-AF3C-6FED27B93AEE}" type="pres">
      <dgm:prSet presAssocID="{BC8B2875-7BE5-442C-B157-BE5BCE36D0AA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391BFD18-4B3D-48C7-AF8E-2F440C88E9A5}" type="pres">
      <dgm:prSet presAssocID="{BC8B2875-7BE5-442C-B157-BE5BCE36D0AA}" presName="hierChild4" presStyleCnt="0"/>
      <dgm:spPr/>
    </dgm:pt>
    <dgm:pt modelId="{F6DDE41E-88E1-4053-AD00-3D06EA0689C0}" type="pres">
      <dgm:prSet presAssocID="{CA6E6702-1382-48A5-A550-3E863852A2ED}" presName="hierRoot1" presStyleCnt="0"/>
      <dgm:spPr/>
    </dgm:pt>
    <dgm:pt modelId="{0F10632C-F8DF-457E-828A-E4E46EADDE65}" type="pres">
      <dgm:prSet presAssocID="{CA6E6702-1382-48A5-A550-3E863852A2ED}" presName="composite" presStyleCnt="0"/>
      <dgm:spPr/>
    </dgm:pt>
    <dgm:pt modelId="{9329079E-CE8E-42F8-BCDC-54538D9607D0}" type="pres">
      <dgm:prSet presAssocID="{CA6E6702-1382-48A5-A550-3E863852A2ED}" presName="background" presStyleLbl="node0" presStyleIdx="2" presStyleCnt="3"/>
      <dgm:spPr/>
    </dgm:pt>
    <dgm:pt modelId="{ABCF9E75-4506-4B5F-B50D-F47A87F05378}" type="pres">
      <dgm:prSet presAssocID="{CA6E6702-1382-48A5-A550-3E863852A2ED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9F0B35CD-8104-4EFC-AF32-4124CC4BD81B}" type="pres">
      <dgm:prSet presAssocID="{CA6E6702-1382-48A5-A550-3E863852A2ED}" presName="hierChild2" presStyleCnt="0"/>
      <dgm:spPr/>
    </dgm:pt>
    <dgm:pt modelId="{6786ED45-ABF5-4765-872F-97A54385DE0B}" type="pres">
      <dgm:prSet presAssocID="{DC0D3043-6464-49F1-82D4-B3B7E0552353}" presName="Name10" presStyleLbl="parChTrans1D2" presStyleIdx="2" presStyleCnt="3"/>
      <dgm:spPr/>
      <dgm:t>
        <a:bodyPr/>
        <a:lstStyle/>
        <a:p>
          <a:pPr rtl="1"/>
          <a:endParaRPr lang="he-IL"/>
        </a:p>
      </dgm:t>
    </dgm:pt>
    <dgm:pt modelId="{27120957-1292-4849-A234-F3DD19F86901}" type="pres">
      <dgm:prSet presAssocID="{11D3D568-A550-42EF-99B5-4F3AE3E6E1A5}" presName="hierRoot2" presStyleCnt="0"/>
      <dgm:spPr/>
    </dgm:pt>
    <dgm:pt modelId="{ABACA913-4785-4B15-812E-60FCF9A9D65F}" type="pres">
      <dgm:prSet presAssocID="{11D3D568-A550-42EF-99B5-4F3AE3E6E1A5}" presName="composite2" presStyleCnt="0"/>
      <dgm:spPr/>
    </dgm:pt>
    <dgm:pt modelId="{1D624F4E-9AE8-47BD-BE05-9CEE86F2FDD0}" type="pres">
      <dgm:prSet presAssocID="{11D3D568-A550-42EF-99B5-4F3AE3E6E1A5}" presName="background2" presStyleLbl="node2" presStyleIdx="2" presStyleCnt="3"/>
      <dgm:spPr/>
    </dgm:pt>
    <dgm:pt modelId="{99DE6B76-5677-4B6D-A2A2-1BB70F7B6E9D}" type="pres">
      <dgm:prSet presAssocID="{11D3D568-A550-42EF-99B5-4F3AE3E6E1A5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1379CECB-475C-42CD-B044-47D571B2C8B7}" type="pres">
      <dgm:prSet presAssocID="{11D3D568-A550-42EF-99B5-4F3AE3E6E1A5}" presName="hierChild3" presStyleCnt="0"/>
      <dgm:spPr/>
    </dgm:pt>
    <dgm:pt modelId="{133F40B5-1CF0-43CA-AAFF-D2F7208333C7}" type="pres">
      <dgm:prSet presAssocID="{53BA08FB-2B6E-491B-BE5E-003CF7931C1D}" presName="Name17" presStyleLbl="parChTrans1D3" presStyleIdx="2" presStyleCnt="3"/>
      <dgm:spPr/>
    </dgm:pt>
    <dgm:pt modelId="{9E76381F-801E-4929-A398-3297BA3EC26C}" type="pres">
      <dgm:prSet presAssocID="{D1E1F73B-FDDD-4571-BA9E-26542BEB0661}" presName="hierRoot3" presStyleCnt="0"/>
      <dgm:spPr/>
    </dgm:pt>
    <dgm:pt modelId="{7CAC91FF-312D-48F3-8C0C-DD1C615A9074}" type="pres">
      <dgm:prSet presAssocID="{D1E1F73B-FDDD-4571-BA9E-26542BEB0661}" presName="composite3" presStyleCnt="0"/>
      <dgm:spPr/>
    </dgm:pt>
    <dgm:pt modelId="{87EAAE5F-0B44-4B21-9B20-6F30E62D4ADC}" type="pres">
      <dgm:prSet presAssocID="{D1E1F73B-FDDD-4571-BA9E-26542BEB0661}" presName="background3" presStyleLbl="node3" presStyleIdx="2" presStyleCnt="3"/>
      <dgm:spPr/>
    </dgm:pt>
    <dgm:pt modelId="{5B86283A-8859-4E75-AEDD-8BD77C94C9B8}" type="pres">
      <dgm:prSet presAssocID="{D1E1F73B-FDDD-4571-BA9E-26542BEB0661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2E705E5C-D2E1-42F8-8CE4-520040E08B43}" type="pres">
      <dgm:prSet presAssocID="{D1E1F73B-FDDD-4571-BA9E-26542BEB0661}" presName="hierChild4" presStyleCnt="0"/>
      <dgm:spPr/>
    </dgm:pt>
  </dgm:ptLst>
  <dgm:cxnLst>
    <dgm:cxn modelId="{334A93CF-41E0-40D3-AA83-21B4A7BA2D28}" srcId="{F19CCAC7-C7BB-471D-A25B-4405A1B10643}" destId="{E4096625-6EC5-4A91-906D-C3918188F97A}" srcOrd="0" destOrd="0" parTransId="{AB99D0F7-917E-436E-A4D6-8857B4B795CE}" sibTransId="{79D1BB20-A547-40DB-B06A-0483B68BAF58}"/>
    <dgm:cxn modelId="{B36131B9-F453-4BB0-B99E-F8BBBA795F65}" srcId="{8FB5A65D-00AD-4EDC-A10C-E7E81A4FE493}" destId="{FCB16248-A81B-4612-855E-D388A6475DBB}" srcOrd="0" destOrd="0" parTransId="{A234CF34-E0AD-4A3B-A3F7-1E1DCD4EE839}" sibTransId="{421F97A9-0AD3-49C8-8D9A-1A352FA51B81}"/>
    <dgm:cxn modelId="{C64F2215-CF15-405E-9932-0555B3A0CDAE}" type="presOf" srcId="{BC8B2875-7BE5-442C-B157-BE5BCE36D0AA}" destId="{8FCB384E-DF1F-4EAD-AF3C-6FED27B93AEE}" srcOrd="0" destOrd="0" presId="urn:microsoft.com/office/officeart/2005/8/layout/hierarchy1"/>
    <dgm:cxn modelId="{B1EA6E1D-583E-4B2F-A6CF-AD8C1A0E2B76}" type="presOf" srcId="{8FB5A65D-00AD-4EDC-A10C-E7E81A4FE493}" destId="{B5C4B3A8-96DF-4280-B710-498F526A3F1D}" srcOrd="0" destOrd="0" presId="urn:microsoft.com/office/officeart/2005/8/layout/hierarchy1"/>
    <dgm:cxn modelId="{9389D001-4169-460E-8227-342F61BF4CDB}" type="presOf" srcId="{53BA08FB-2B6E-491B-BE5E-003CF7931C1D}" destId="{133F40B5-1CF0-43CA-AAFF-D2F7208333C7}" srcOrd="0" destOrd="0" presId="urn:microsoft.com/office/officeart/2005/8/layout/hierarchy1"/>
    <dgm:cxn modelId="{D62FB34E-2134-40A4-B5DB-FAA6189EC2C7}" type="presOf" srcId="{AB99D0F7-917E-436E-A4D6-8857B4B795CE}" destId="{952DF247-D535-43BD-B882-8063EA711BCC}" srcOrd="0" destOrd="0" presId="urn:microsoft.com/office/officeart/2005/8/layout/hierarchy1"/>
    <dgm:cxn modelId="{0245E50C-82C9-477B-B293-764D6ACB4AB5}" srcId="{CA6E6702-1382-48A5-A550-3E863852A2ED}" destId="{11D3D568-A550-42EF-99B5-4F3AE3E6E1A5}" srcOrd="0" destOrd="0" parTransId="{DC0D3043-6464-49F1-82D4-B3B7E0552353}" sibTransId="{08FE6432-AAD7-4F21-89F2-DB076B57CE7C}"/>
    <dgm:cxn modelId="{A07B9C15-EE4C-4924-A9F1-D13C07830DB3}" type="presOf" srcId="{E4096625-6EC5-4A91-906D-C3918188F97A}" destId="{66CC6C4B-E7F2-4D2E-9543-9C353BBF733D}" srcOrd="0" destOrd="0" presId="urn:microsoft.com/office/officeart/2005/8/layout/hierarchy1"/>
    <dgm:cxn modelId="{7CE283FD-EBEB-4388-8138-2B97B7C31E67}" srcId="{32B186D5-8514-4D55-AD88-16DD6873BCEA}" destId="{8FB5A65D-00AD-4EDC-A10C-E7E81A4FE493}" srcOrd="0" destOrd="0" parTransId="{2414F845-60FA-4493-8797-9F5AA84B1754}" sibTransId="{9AC8D9B1-E0D6-476C-9BCF-96184500D797}"/>
    <dgm:cxn modelId="{B6465771-F999-49C5-957E-39CC0E3950AB}" srcId="{D3D0C640-A1F0-46A6-A9AF-2DF1051F0929}" destId="{32B186D5-8514-4D55-AD88-16DD6873BCEA}" srcOrd="0" destOrd="0" parTransId="{1B68456E-6895-420C-81C5-39389D029C74}" sibTransId="{5074EF31-7E09-487A-AC65-A3DA2F02F4C4}"/>
    <dgm:cxn modelId="{42C88ED9-3074-499E-A7B7-CA0C9C35B950}" type="presOf" srcId="{2414F845-60FA-4493-8797-9F5AA84B1754}" destId="{7063C9E1-7CD5-45B0-A711-886358AE383D}" srcOrd="0" destOrd="0" presId="urn:microsoft.com/office/officeart/2005/8/layout/hierarchy1"/>
    <dgm:cxn modelId="{2D7F25E4-8C15-4C66-B75F-896C1D3B99A3}" type="presOf" srcId="{11D3D568-A550-42EF-99B5-4F3AE3E6E1A5}" destId="{99DE6B76-5677-4B6D-A2A2-1BB70F7B6E9D}" srcOrd="0" destOrd="0" presId="urn:microsoft.com/office/officeart/2005/8/layout/hierarchy1"/>
    <dgm:cxn modelId="{BBD988C3-1D25-41F7-A33E-C4128E380195}" srcId="{D3D0C640-A1F0-46A6-A9AF-2DF1051F0929}" destId="{F19CCAC7-C7BB-471D-A25B-4405A1B10643}" srcOrd="1" destOrd="0" parTransId="{5776929A-840E-4FED-8372-FE888481D267}" sibTransId="{584CDA3D-C77F-4031-B5C3-EE79F21E9AF5}"/>
    <dgm:cxn modelId="{0E366C52-CB42-4BF6-B3CE-754C96742D36}" srcId="{E4096625-6EC5-4A91-906D-C3918188F97A}" destId="{BC8B2875-7BE5-442C-B157-BE5BCE36D0AA}" srcOrd="0" destOrd="0" parTransId="{E70356CA-DF97-4D00-839F-12FBC886B284}" sibTransId="{44C07C2F-5065-4137-B1B0-80C6E2E8AC90}"/>
    <dgm:cxn modelId="{3AFE095D-E93C-4287-904B-6FA8B8B19499}" type="presOf" srcId="{A234CF34-E0AD-4A3B-A3F7-1E1DCD4EE839}" destId="{7C9273F0-665E-45FE-92FB-007E07E040CA}" srcOrd="0" destOrd="0" presId="urn:microsoft.com/office/officeart/2005/8/layout/hierarchy1"/>
    <dgm:cxn modelId="{C916DBC5-C8D2-4A71-B9E5-2209DAC04EAA}" srcId="{D3D0C640-A1F0-46A6-A9AF-2DF1051F0929}" destId="{CA6E6702-1382-48A5-A550-3E863852A2ED}" srcOrd="2" destOrd="0" parTransId="{AA6EAF0A-AC89-4ECE-B618-57BFB45BF0EC}" sibTransId="{817C67EE-4262-448C-A978-19AA820D11E9}"/>
    <dgm:cxn modelId="{ADF9FA5D-BBB1-497F-B769-02684857FF14}" type="presOf" srcId="{FCB16248-A81B-4612-855E-D388A6475DBB}" destId="{A1D84CCC-985B-4CE0-A4AB-64E414FE127D}" srcOrd="0" destOrd="0" presId="urn:microsoft.com/office/officeart/2005/8/layout/hierarchy1"/>
    <dgm:cxn modelId="{7C8A92AF-9DF6-4718-A61A-D4C1E69075E5}" type="presOf" srcId="{E70356CA-DF97-4D00-839F-12FBC886B284}" destId="{533B5DC9-0742-4AF7-9367-9B4AE06337FD}" srcOrd="0" destOrd="0" presId="urn:microsoft.com/office/officeart/2005/8/layout/hierarchy1"/>
    <dgm:cxn modelId="{3F7B87F6-F88D-4D08-92C2-4CC8C1A4E165}" type="presOf" srcId="{DC0D3043-6464-49F1-82D4-B3B7E0552353}" destId="{6786ED45-ABF5-4765-872F-97A54385DE0B}" srcOrd="0" destOrd="0" presId="urn:microsoft.com/office/officeart/2005/8/layout/hierarchy1"/>
    <dgm:cxn modelId="{F2E4AA58-CA22-4451-82DF-130ADA5B2B66}" type="presOf" srcId="{CA6E6702-1382-48A5-A550-3E863852A2ED}" destId="{ABCF9E75-4506-4B5F-B50D-F47A87F05378}" srcOrd="0" destOrd="0" presId="urn:microsoft.com/office/officeart/2005/8/layout/hierarchy1"/>
    <dgm:cxn modelId="{215FFDED-921F-4B1C-9E0D-0376F73E6196}" type="presOf" srcId="{D3D0C640-A1F0-46A6-A9AF-2DF1051F0929}" destId="{ED212286-E60C-4CBB-8FE1-4380F26963FE}" srcOrd="0" destOrd="0" presId="urn:microsoft.com/office/officeart/2005/8/layout/hierarchy1"/>
    <dgm:cxn modelId="{E0642D97-ADC6-4110-A958-FD6B15426C79}" type="presOf" srcId="{32B186D5-8514-4D55-AD88-16DD6873BCEA}" destId="{342C0AD3-C93C-4D03-A289-D5A96B0DA806}" srcOrd="0" destOrd="0" presId="urn:microsoft.com/office/officeart/2005/8/layout/hierarchy1"/>
    <dgm:cxn modelId="{45ED1815-8A01-4FB3-B522-2EAD3A259E85}" type="presOf" srcId="{F19CCAC7-C7BB-471D-A25B-4405A1B10643}" destId="{E3AA2612-BF69-4C9E-B9EB-547031BB5BBA}" srcOrd="0" destOrd="0" presId="urn:microsoft.com/office/officeart/2005/8/layout/hierarchy1"/>
    <dgm:cxn modelId="{873088D4-F018-48C1-8419-47C1AB0B3870}" type="presOf" srcId="{D1E1F73B-FDDD-4571-BA9E-26542BEB0661}" destId="{5B86283A-8859-4E75-AEDD-8BD77C94C9B8}" srcOrd="0" destOrd="0" presId="urn:microsoft.com/office/officeart/2005/8/layout/hierarchy1"/>
    <dgm:cxn modelId="{38155EF8-BF33-47E8-85F2-8521DC2931AA}" srcId="{11D3D568-A550-42EF-99B5-4F3AE3E6E1A5}" destId="{D1E1F73B-FDDD-4571-BA9E-26542BEB0661}" srcOrd="0" destOrd="0" parTransId="{53BA08FB-2B6E-491B-BE5E-003CF7931C1D}" sibTransId="{F071C175-F6A9-4513-9BCF-EB14FFAF54B7}"/>
    <dgm:cxn modelId="{D379154C-C617-4CF1-AC9B-8D38839CE469}" type="presParOf" srcId="{ED212286-E60C-4CBB-8FE1-4380F26963FE}" destId="{7B603CF1-7E11-41AA-9667-593AA3672CD2}" srcOrd="0" destOrd="0" presId="urn:microsoft.com/office/officeart/2005/8/layout/hierarchy1"/>
    <dgm:cxn modelId="{14FC067D-96D8-4FA1-A342-81EAD4AAE50E}" type="presParOf" srcId="{7B603CF1-7E11-41AA-9667-593AA3672CD2}" destId="{EAA8929F-DF31-4AC9-8CBF-E5424991F5DC}" srcOrd="0" destOrd="0" presId="urn:microsoft.com/office/officeart/2005/8/layout/hierarchy1"/>
    <dgm:cxn modelId="{A215FEFB-8C91-4F1E-81AC-95B1196C0928}" type="presParOf" srcId="{EAA8929F-DF31-4AC9-8CBF-E5424991F5DC}" destId="{E0818266-D3C1-4EFC-828E-E3B5C5C36CC9}" srcOrd="0" destOrd="0" presId="urn:microsoft.com/office/officeart/2005/8/layout/hierarchy1"/>
    <dgm:cxn modelId="{CA2EF665-0CF8-43D9-8893-19C67C7B1223}" type="presParOf" srcId="{EAA8929F-DF31-4AC9-8CBF-E5424991F5DC}" destId="{342C0AD3-C93C-4D03-A289-D5A96B0DA806}" srcOrd="1" destOrd="0" presId="urn:microsoft.com/office/officeart/2005/8/layout/hierarchy1"/>
    <dgm:cxn modelId="{09E31226-C62A-4122-BFB7-0081B2F665DD}" type="presParOf" srcId="{7B603CF1-7E11-41AA-9667-593AA3672CD2}" destId="{64851737-8A4C-4303-9A26-3565D7617D68}" srcOrd="1" destOrd="0" presId="urn:microsoft.com/office/officeart/2005/8/layout/hierarchy1"/>
    <dgm:cxn modelId="{AF1A6C71-6AE9-454A-A01F-633D05CB5603}" type="presParOf" srcId="{64851737-8A4C-4303-9A26-3565D7617D68}" destId="{7063C9E1-7CD5-45B0-A711-886358AE383D}" srcOrd="0" destOrd="0" presId="urn:microsoft.com/office/officeart/2005/8/layout/hierarchy1"/>
    <dgm:cxn modelId="{15EF0D55-6C48-4874-BFA7-696B1A3CC701}" type="presParOf" srcId="{64851737-8A4C-4303-9A26-3565D7617D68}" destId="{605F35DD-7C9A-4CAD-98ED-2A8A7FF81995}" srcOrd="1" destOrd="0" presId="urn:microsoft.com/office/officeart/2005/8/layout/hierarchy1"/>
    <dgm:cxn modelId="{0B8C6A7A-A817-4D2E-BF43-96B837F00C21}" type="presParOf" srcId="{605F35DD-7C9A-4CAD-98ED-2A8A7FF81995}" destId="{6D8CF416-36D5-4AA1-9C5D-7BDD6552962D}" srcOrd="0" destOrd="0" presId="urn:microsoft.com/office/officeart/2005/8/layout/hierarchy1"/>
    <dgm:cxn modelId="{D347C2E7-C09A-469C-B83B-0C1E06E85CAD}" type="presParOf" srcId="{6D8CF416-36D5-4AA1-9C5D-7BDD6552962D}" destId="{BB8BBEE3-7DF1-43B0-A33D-DFA9B3F988C7}" srcOrd="0" destOrd="0" presId="urn:microsoft.com/office/officeart/2005/8/layout/hierarchy1"/>
    <dgm:cxn modelId="{CA017037-302A-49E5-BDCB-7BEAEBD10CF2}" type="presParOf" srcId="{6D8CF416-36D5-4AA1-9C5D-7BDD6552962D}" destId="{B5C4B3A8-96DF-4280-B710-498F526A3F1D}" srcOrd="1" destOrd="0" presId="urn:microsoft.com/office/officeart/2005/8/layout/hierarchy1"/>
    <dgm:cxn modelId="{BE50F1A8-44EE-4E74-B46B-FDBC398AA0B0}" type="presParOf" srcId="{605F35DD-7C9A-4CAD-98ED-2A8A7FF81995}" destId="{B0133A9C-3701-47F9-8B54-893420DB620A}" srcOrd="1" destOrd="0" presId="urn:microsoft.com/office/officeart/2005/8/layout/hierarchy1"/>
    <dgm:cxn modelId="{95AE43AD-DBBB-444C-B767-C5C51F852A92}" type="presParOf" srcId="{B0133A9C-3701-47F9-8B54-893420DB620A}" destId="{7C9273F0-665E-45FE-92FB-007E07E040CA}" srcOrd="0" destOrd="0" presId="urn:microsoft.com/office/officeart/2005/8/layout/hierarchy1"/>
    <dgm:cxn modelId="{4201AA42-8285-4FA4-8729-E7E0E6AF7319}" type="presParOf" srcId="{B0133A9C-3701-47F9-8B54-893420DB620A}" destId="{3A737C84-1E72-4C29-8869-4CF5BE83E957}" srcOrd="1" destOrd="0" presId="urn:microsoft.com/office/officeart/2005/8/layout/hierarchy1"/>
    <dgm:cxn modelId="{E5B132E2-0BEA-4182-B8F0-39A23A610343}" type="presParOf" srcId="{3A737C84-1E72-4C29-8869-4CF5BE83E957}" destId="{F4F388E6-408F-4E8A-AB8A-DC221CF40200}" srcOrd="0" destOrd="0" presId="urn:microsoft.com/office/officeart/2005/8/layout/hierarchy1"/>
    <dgm:cxn modelId="{4A1FE748-E596-453B-86E7-EFDD66E6FC7B}" type="presParOf" srcId="{F4F388E6-408F-4E8A-AB8A-DC221CF40200}" destId="{7F89DABD-E74A-4D54-BC38-FD3D7F0D9E59}" srcOrd="0" destOrd="0" presId="urn:microsoft.com/office/officeart/2005/8/layout/hierarchy1"/>
    <dgm:cxn modelId="{39F130E0-47B2-4C70-B1F3-E65246012B5C}" type="presParOf" srcId="{F4F388E6-408F-4E8A-AB8A-DC221CF40200}" destId="{A1D84CCC-985B-4CE0-A4AB-64E414FE127D}" srcOrd="1" destOrd="0" presId="urn:microsoft.com/office/officeart/2005/8/layout/hierarchy1"/>
    <dgm:cxn modelId="{54769793-C9BB-49CA-9C68-A4F874718D73}" type="presParOf" srcId="{3A737C84-1E72-4C29-8869-4CF5BE83E957}" destId="{06B22DCC-776C-47E1-AEAB-6009002B588E}" srcOrd="1" destOrd="0" presId="urn:microsoft.com/office/officeart/2005/8/layout/hierarchy1"/>
    <dgm:cxn modelId="{EBE19963-390A-46A6-9247-4B171F65A3E3}" type="presParOf" srcId="{ED212286-E60C-4CBB-8FE1-4380F26963FE}" destId="{956B203D-6ED3-4CB3-AA29-4555351A496F}" srcOrd="1" destOrd="0" presId="urn:microsoft.com/office/officeart/2005/8/layout/hierarchy1"/>
    <dgm:cxn modelId="{C6B834C1-2110-44F3-A627-B05695E2542B}" type="presParOf" srcId="{956B203D-6ED3-4CB3-AA29-4555351A496F}" destId="{827761DF-7119-40A2-82E1-3017E165C2BF}" srcOrd="0" destOrd="0" presId="urn:microsoft.com/office/officeart/2005/8/layout/hierarchy1"/>
    <dgm:cxn modelId="{81DE1BFC-5C8B-4C2D-9B68-A9F87EDE3E5F}" type="presParOf" srcId="{827761DF-7119-40A2-82E1-3017E165C2BF}" destId="{DD383D70-98F5-4B70-BF7D-3DF58799833C}" srcOrd="0" destOrd="0" presId="urn:microsoft.com/office/officeart/2005/8/layout/hierarchy1"/>
    <dgm:cxn modelId="{7AA0D5F0-DCFC-4F1A-9503-418179ED53DE}" type="presParOf" srcId="{827761DF-7119-40A2-82E1-3017E165C2BF}" destId="{E3AA2612-BF69-4C9E-B9EB-547031BB5BBA}" srcOrd="1" destOrd="0" presId="urn:microsoft.com/office/officeart/2005/8/layout/hierarchy1"/>
    <dgm:cxn modelId="{6892BC7D-D354-4C36-B6E5-AD9FD5BAEF97}" type="presParOf" srcId="{956B203D-6ED3-4CB3-AA29-4555351A496F}" destId="{AC68BBF0-EA45-42EC-B5F0-038538CA69FC}" srcOrd="1" destOrd="0" presId="urn:microsoft.com/office/officeart/2005/8/layout/hierarchy1"/>
    <dgm:cxn modelId="{6B59A892-877A-42BB-9BB8-EB53155FC290}" type="presParOf" srcId="{AC68BBF0-EA45-42EC-B5F0-038538CA69FC}" destId="{952DF247-D535-43BD-B882-8063EA711BCC}" srcOrd="0" destOrd="0" presId="urn:microsoft.com/office/officeart/2005/8/layout/hierarchy1"/>
    <dgm:cxn modelId="{AC46B35B-B4CE-4CBA-8D21-5FA2713C1547}" type="presParOf" srcId="{AC68BBF0-EA45-42EC-B5F0-038538CA69FC}" destId="{63C0A2E9-3FDF-4226-B416-3F47CA6B185D}" srcOrd="1" destOrd="0" presId="urn:microsoft.com/office/officeart/2005/8/layout/hierarchy1"/>
    <dgm:cxn modelId="{D8470ED5-7445-458D-BCB9-FE3B72963057}" type="presParOf" srcId="{63C0A2E9-3FDF-4226-B416-3F47CA6B185D}" destId="{2DC67991-6766-4683-8A9A-2DF0B3EBEF71}" srcOrd="0" destOrd="0" presId="urn:microsoft.com/office/officeart/2005/8/layout/hierarchy1"/>
    <dgm:cxn modelId="{D29B2E63-DE13-447F-88AF-587743013380}" type="presParOf" srcId="{2DC67991-6766-4683-8A9A-2DF0B3EBEF71}" destId="{57529732-01C2-4A23-ABF2-1F0AF75FC27E}" srcOrd="0" destOrd="0" presId="urn:microsoft.com/office/officeart/2005/8/layout/hierarchy1"/>
    <dgm:cxn modelId="{E8BFE489-7930-4B2E-A4D5-CC2928D4DB6D}" type="presParOf" srcId="{2DC67991-6766-4683-8A9A-2DF0B3EBEF71}" destId="{66CC6C4B-E7F2-4D2E-9543-9C353BBF733D}" srcOrd="1" destOrd="0" presId="urn:microsoft.com/office/officeart/2005/8/layout/hierarchy1"/>
    <dgm:cxn modelId="{7F105F57-2AB7-40F2-9D56-F5C4E481ED1D}" type="presParOf" srcId="{63C0A2E9-3FDF-4226-B416-3F47CA6B185D}" destId="{417BEC90-FDAF-4B83-8A37-504EB4C5A14A}" srcOrd="1" destOrd="0" presId="urn:microsoft.com/office/officeart/2005/8/layout/hierarchy1"/>
    <dgm:cxn modelId="{04C29E99-98CC-444A-B9A9-C3DCE51232B3}" type="presParOf" srcId="{417BEC90-FDAF-4B83-8A37-504EB4C5A14A}" destId="{533B5DC9-0742-4AF7-9367-9B4AE06337FD}" srcOrd="0" destOrd="0" presId="urn:microsoft.com/office/officeart/2005/8/layout/hierarchy1"/>
    <dgm:cxn modelId="{F75C2E8C-3307-4A8F-8A30-5B996DE098E8}" type="presParOf" srcId="{417BEC90-FDAF-4B83-8A37-504EB4C5A14A}" destId="{75CB41F4-398E-4F54-9867-6CE7F2FC7F69}" srcOrd="1" destOrd="0" presId="urn:microsoft.com/office/officeart/2005/8/layout/hierarchy1"/>
    <dgm:cxn modelId="{09D0345F-CF00-4C64-8475-5EF51A018602}" type="presParOf" srcId="{75CB41F4-398E-4F54-9867-6CE7F2FC7F69}" destId="{A32C8C1B-DA12-46D2-A71D-2AB3A8B0E954}" srcOrd="0" destOrd="0" presId="urn:microsoft.com/office/officeart/2005/8/layout/hierarchy1"/>
    <dgm:cxn modelId="{1FED063D-4BC7-4C4F-8CB7-25A9B7538469}" type="presParOf" srcId="{A32C8C1B-DA12-46D2-A71D-2AB3A8B0E954}" destId="{1D15C78A-5AE5-46E8-B1F4-51125B735965}" srcOrd="0" destOrd="0" presId="urn:microsoft.com/office/officeart/2005/8/layout/hierarchy1"/>
    <dgm:cxn modelId="{6ED5D48A-02A7-4F8F-A418-93983B2D2F4B}" type="presParOf" srcId="{A32C8C1B-DA12-46D2-A71D-2AB3A8B0E954}" destId="{8FCB384E-DF1F-4EAD-AF3C-6FED27B93AEE}" srcOrd="1" destOrd="0" presId="urn:microsoft.com/office/officeart/2005/8/layout/hierarchy1"/>
    <dgm:cxn modelId="{C1CE0E57-B73F-4C10-B580-3374CF6D1829}" type="presParOf" srcId="{75CB41F4-398E-4F54-9867-6CE7F2FC7F69}" destId="{391BFD18-4B3D-48C7-AF8E-2F440C88E9A5}" srcOrd="1" destOrd="0" presId="urn:microsoft.com/office/officeart/2005/8/layout/hierarchy1"/>
    <dgm:cxn modelId="{74E1BCF4-DEF6-4682-BB7A-EEA423FDA82F}" type="presParOf" srcId="{ED212286-E60C-4CBB-8FE1-4380F26963FE}" destId="{F6DDE41E-88E1-4053-AD00-3D06EA0689C0}" srcOrd="2" destOrd="0" presId="urn:microsoft.com/office/officeart/2005/8/layout/hierarchy1"/>
    <dgm:cxn modelId="{54C2835B-784F-4D91-8224-D6F0D96408C5}" type="presParOf" srcId="{F6DDE41E-88E1-4053-AD00-3D06EA0689C0}" destId="{0F10632C-F8DF-457E-828A-E4E46EADDE65}" srcOrd="0" destOrd="0" presId="urn:microsoft.com/office/officeart/2005/8/layout/hierarchy1"/>
    <dgm:cxn modelId="{E5D36333-549E-4DA7-AD55-904C8E301E17}" type="presParOf" srcId="{0F10632C-F8DF-457E-828A-E4E46EADDE65}" destId="{9329079E-CE8E-42F8-BCDC-54538D9607D0}" srcOrd="0" destOrd="0" presId="urn:microsoft.com/office/officeart/2005/8/layout/hierarchy1"/>
    <dgm:cxn modelId="{AC4086B7-F2C3-4378-A006-9351D7DC5158}" type="presParOf" srcId="{0F10632C-F8DF-457E-828A-E4E46EADDE65}" destId="{ABCF9E75-4506-4B5F-B50D-F47A87F05378}" srcOrd="1" destOrd="0" presId="urn:microsoft.com/office/officeart/2005/8/layout/hierarchy1"/>
    <dgm:cxn modelId="{FF8EC532-C0A8-4A74-9D12-EABF02D24CA3}" type="presParOf" srcId="{F6DDE41E-88E1-4053-AD00-3D06EA0689C0}" destId="{9F0B35CD-8104-4EFC-AF32-4124CC4BD81B}" srcOrd="1" destOrd="0" presId="urn:microsoft.com/office/officeart/2005/8/layout/hierarchy1"/>
    <dgm:cxn modelId="{EF3BCBD9-C703-449E-AA5F-3E7651FA704A}" type="presParOf" srcId="{9F0B35CD-8104-4EFC-AF32-4124CC4BD81B}" destId="{6786ED45-ABF5-4765-872F-97A54385DE0B}" srcOrd="0" destOrd="0" presId="urn:microsoft.com/office/officeart/2005/8/layout/hierarchy1"/>
    <dgm:cxn modelId="{07ABCBFC-6065-42CD-AE31-73A3DF084C02}" type="presParOf" srcId="{9F0B35CD-8104-4EFC-AF32-4124CC4BD81B}" destId="{27120957-1292-4849-A234-F3DD19F86901}" srcOrd="1" destOrd="0" presId="urn:microsoft.com/office/officeart/2005/8/layout/hierarchy1"/>
    <dgm:cxn modelId="{C7F72964-B77C-4768-954B-3104DFFB606B}" type="presParOf" srcId="{27120957-1292-4849-A234-F3DD19F86901}" destId="{ABACA913-4785-4B15-812E-60FCF9A9D65F}" srcOrd="0" destOrd="0" presId="urn:microsoft.com/office/officeart/2005/8/layout/hierarchy1"/>
    <dgm:cxn modelId="{7214CE19-AB11-4CDC-ABEF-8B9F5E856F9B}" type="presParOf" srcId="{ABACA913-4785-4B15-812E-60FCF9A9D65F}" destId="{1D624F4E-9AE8-47BD-BE05-9CEE86F2FDD0}" srcOrd="0" destOrd="0" presId="urn:microsoft.com/office/officeart/2005/8/layout/hierarchy1"/>
    <dgm:cxn modelId="{F9D6110F-1946-4DFD-B49A-96F579C80A2E}" type="presParOf" srcId="{ABACA913-4785-4B15-812E-60FCF9A9D65F}" destId="{99DE6B76-5677-4B6D-A2A2-1BB70F7B6E9D}" srcOrd="1" destOrd="0" presId="urn:microsoft.com/office/officeart/2005/8/layout/hierarchy1"/>
    <dgm:cxn modelId="{EB826F8E-C559-4E16-B741-38F2D13AD587}" type="presParOf" srcId="{27120957-1292-4849-A234-F3DD19F86901}" destId="{1379CECB-475C-42CD-B044-47D571B2C8B7}" srcOrd="1" destOrd="0" presId="urn:microsoft.com/office/officeart/2005/8/layout/hierarchy1"/>
    <dgm:cxn modelId="{2260980C-65EC-4BF4-AC6C-458B309E55F5}" type="presParOf" srcId="{1379CECB-475C-42CD-B044-47D571B2C8B7}" destId="{133F40B5-1CF0-43CA-AAFF-D2F7208333C7}" srcOrd="0" destOrd="0" presId="urn:microsoft.com/office/officeart/2005/8/layout/hierarchy1"/>
    <dgm:cxn modelId="{D3B2F7C4-72CE-47AD-895E-42BAFC55E0AC}" type="presParOf" srcId="{1379CECB-475C-42CD-B044-47D571B2C8B7}" destId="{9E76381F-801E-4929-A398-3297BA3EC26C}" srcOrd="1" destOrd="0" presId="urn:microsoft.com/office/officeart/2005/8/layout/hierarchy1"/>
    <dgm:cxn modelId="{C4192DC6-A56F-4D91-AD3A-1870186DAC6A}" type="presParOf" srcId="{9E76381F-801E-4929-A398-3297BA3EC26C}" destId="{7CAC91FF-312D-48F3-8C0C-DD1C615A9074}" srcOrd="0" destOrd="0" presId="urn:microsoft.com/office/officeart/2005/8/layout/hierarchy1"/>
    <dgm:cxn modelId="{97C99B77-590B-46FE-97E2-39FDD61CBCC0}" type="presParOf" srcId="{7CAC91FF-312D-48F3-8C0C-DD1C615A9074}" destId="{87EAAE5F-0B44-4B21-9B20-6F30E62D4ADC}" srcOrd="0" destOrd="0" presId="urn:microsoft.com/office/officeart/2005/8/layout/hierarchy1"/>
    <dgm:cxn modelId="{F60B01F0-8671-4FC6-9419-1DDDC9E39D80}" type="presParOf" srcId="{7CAC91FF-312D-48F3-8C0C-DD1C615A9074}" destId="{5B86283A-8859-4E75-AEDD-8BD77C94C9B8}" srcOrd="1" destOrd="0" presId="urn:microsoft.com/office/officeart/2005/8/layout/hierarchy1"/>
    <dgm:cxn modelId="{789E16A9-1FDE-4F1D-A0D8-EF32D12593E5}" type="presParOf" srcId="{9E76381F-801E-4929-A398-3297BA3EC26C}" destId="{2E705E5C-D2E1-42F8-8CE4-520040E08B43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BEF4656-F945-41A8-B179-25114DFBD46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CD7CFDD-9776-4DF7-BEC5-5182D7227A6D}" type="pres">
      <dgm:prSet presAssocID="{0BEF4656-F945-41A8-B179-25114DFBD469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4260F265-799D-4ADE-A5CD-C32374711745}" type="presOf" srcId="{0BEF4656-F945-41A8-B179-25114DFBD469}" destId="{7CD7CFDD-9776-4DF7-BEC5-5182D7227A6D}" srcOrd="0" destOrd="0" presId="urn:microsoft.com/office/officeart/2005/8/layout/hierarchy1"/>
  </dgm:cxnLst>
  <dgm:bg>
    <a:solidFill>
      <a:schemeClr val="accent5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3D0C640-A1F0-46A6-A9AF-2DF1051F092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1D3D568-A550-42EF-99B5-4F3AE3E6E1A5}">
      <dgm:prSet/>
      <dgm:spPr/>
      <dgm:t>
        <a:bodyPr/>
        <a:lstStyle/>
        <a:p>
          <a:pPr rtl="1"/>
          <a:r>
            <a:rPr lang="he-IL" dirty="0" smtClean="0"/>
            <a:t>קיים רובד בסיסי באישות – חיי האישות,</a:t>
          </a:r>
        </a:p>
        <a:p>
          <a:pPr rtl="1"/>
          <a:r>
            <a:rPr lang="he-IL" dirty="0" smtClean="0"/>
            <a:t>הקידושין מחילים את הרובד </a:t>
          </a:r>
          <a:r>
            <a:rPr lang="he-IL" dirty="0" err="1" smtClean="0"/>
            <a:t>האיסורי</a:t>
          </a:r>
          <a:r>
            <a:rPr lang="he-IL" dirty="0" smtClean="0"/>
            <a:t> של האישות</a:t>
          </a:r>
          <a:endParaRPr lang="he-IL" dirty="0"/>
        </a:p>
      </dgm:t>
    </dgm:pt>
    <dgm:pt modelId="{08FE6432-AAD7-4F21-89F2-DB076B57CE7C}" type="sib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DC0D3043-6464-49F1-82D4-B3B7E0552353}" type="par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CA6E6702-1382-48A5-A550-3E863852A2ED}">
      <dgm:prSet/>
      <dgm:spPr/>
      <dgm:t>
        <a:bodyPr/>
        <a:lstStyle/>
        <a:p>
          <a:pPr rtl="1"/>
          <a:r>
            <a:rPr lang="he-IL" b="1" dirty="0" err="1" smtClean="0"/>
            <a:t>תוס</a:t>
          </a:r>
          <a:r>
            <a:rPr lang="he-IL" b="1" dirty="0" smtClean="0"/>
            <a:t>': </a:t>
          </a:r>
          <a:r>
            <a:rPr lang="he-IL" b="0" dirty="0" smtClean="0"/>
            <a:t>קידושין – מעשה </a:t>
          </a:r>
          <a:r>
            <a:rPr lang="he-IL" b="0" dirty="0" err="1" smtClean="0"/>
            <a:t>הפלאה</a:t>
          </a:r>
          <a:endParaRPr lang="he-IL" dirty="0"/>
        </a:p>
      </dgm:t>
    </dgm:pt>
    <dgm:pt modelId="{817C67EE-4262-448C-A978-19AA820D11E9}" type="sib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AA6EAF0A-AC89-4ECE-B618-57BFB45BF0EC}" type="par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E4096625-6EC5-4A91-906D-C3918188F97A}">
      <dgm:prSet/>
      <dgm:spPr/>
      <dgm:t>
        <a:bodyPr/>
        <a:lstStyle/>
        <a:p>
          <a:pPr rtl="1"/>
          <a:r>
            <a:rPr lang="he-IL" dirty="0" smtClean="0"/>
            <a:t>אישות היא חלות הלכתית החלה על ידי הקידושין</a:t>
          </a:r>
          <a:endParaRPr lang="he-IL" dirty="0"/>
        </a:p>
      </dgm:t>
    </dgm:pt>
    <dgm:pt modelId="{79D1BB20-A547-40DB-B06A-0483B68BAF58}" type="sib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AB99D0F7-917E-436E-A4D6-8857B4B795CE}" type="par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F19CCAC7-C7BB-471D-A25B-4405A1B10643}">
      <dgm:prSet/>
      <dgm:spPr/>
      <dgm:t>
        <a:bodyPr/>
        <a:lstStyle/>
        <a:p>
          <a:pPr rtl="1"/>
          <a:r>
            <a:rPr lang="he-IL" b="1" dirty="0" smtClean="0"/>
            <a:t>רמב"ן</a:t>
          </a:r>
          <a:r>
            <a:rPr lang="he-IL" b="0" dirty="0" smtClean="0"/>
            <a:t>:  קידושין – מעשה קניין המחיל את האישות ('קניין איסור')</a:t>
          </a:r>
          <a:endParaRPr lang="he-IL" b="0" dirty="0"/>
        </a:p>
      </dgm:t>
    </dgm:pt>
    <dgm:pt modelId="{584CDA3D-C77F-4031-B5C3-EE79F21E9AF5}" type="sib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5776929A-840E-4FED-8372-FE888481D267}" type="par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32B186D5-8514-4D55-AD88-16DD6873BCEA}">
      <dgm:prSet/>
      <dgm:spPr/>
      <dgm:t>
        <a:bodyPr/>
        <a:lstStyle/>
        <a:p>
          <a:pPr rtl="1"/>
          <a:r>
            <a:rPr lang="he-IL" b="1" dirty="0" smtClean="0"/>
            <a:t>רמב"ם</a:t>
          </a:r>
          <a:r>
            <a:rPr lang="he-IL" b="0" dirty="0" smtClean="0"/>
            <a:t>: קידושין – מעשה קניין המבטא את ייחוד האישה</a:t>
          </a:r>
          <a:endParaRPr lang="he-IL" b="1" dirty="0"/>
        </a:p>
      </dgm:t>
    </dgm:pt>
    <dgm:pt modelId="{1B68456E-6895-420C-81C5-39389D029C74}" type="parTrans" cxnId="{B6465771-F999-49C5-957E-39CC0E3950AB}">
      <dgm:prSet/>
      <dgm:spPr/>
      <dgm:t>
        <a:bodyPr/>
        <a:lstStyle/>
        <a:p>
          <a:pPr rtl="1"/>
          <a:endParaRPr lang="he-IL"/>
        </a:p>
      </dgm:t>
    </dgm:pt>
    <dgm:pt modelId="{5074EF31-7E09-487A-AC65-A3DA2F02F4C4}" type="sibTrans" cxnId="{B6465771-F999-49C5-957E-39CC0E3950AB}">
      <dgm:prSet/>
      <dgm:spPr/>
      <dgm:t>
        <a:bodyPr/>
        <a:lstStyle/>
        <a:p>
          <a:pPr rtl="1"/>
          <a:endParaRPr lang="he-IL"/>
        </a:p>
      </dgm:t>
    </dgm:pt>
    <dgm:pt modelId="{8FB5A65D-00AD-4EDC-A10C-E7E81A4FE493}">
      <dgm:prSet/>
      <dgm:spPr/>
      <dgm:t>
        <a:bodyPr/>
        <a:lstStyle/>
        <a:p>
          <a:pPr rtl="1"/>
          <a:r>
            <a:rPr lang="he-IL" dirty="0" smtClean="0"/>
            <a:t>חיי האישות הם האישות,</a:t>
          </a:r>
        </a:p>
        <a:p>
          <a:pPr rtl="1"/>
          <a:r>
            <a:rPr lang="he-IL" dirty="0" smtClean="0"/>
            <a:t>הקידושין הם הקדמה לחיי האישות</a:t>
          </a:r>
          <a:endParaRPr lang="he-IL" dirty="0"/>
        </a:p>
      </dgm:t>
    </dgm:pt>
    <dgm:pt modelId="{2414F845-60FA-4493-8797-9F5AA84B1754}" type="parTrans" cxnId="{7CE283FD-EBEB-4388-8138-2B97B7C31E67}">
      <dgm:prSet/>
      <dgm:spPr/>
      <dgm:t>
        <a:bodyPr/>
        <a:lstStyle/>
        <a:p>
          <a:pPr rtl="1"/>
          <a:endParaRPr lang="he-IL"/>
        </a:p>
      </dgm:t>
    </dgm:pt>
    <dgm:pt modelId="{9AC8D9B1-E0D6-476C-9BCF-96184500D797}" type="sibTrans" cxnId="{7CE283FD-EBEB-4388-8138-2B97B7C31E67}">
      <dgm:prSet/>
      <dgm:spPr/>
      <dgm:t>
        <a:bodyPr/>
        <a:lstStyle/>
        <a:p>
          <a:pPr rtl="1"/>
          <a:endParaRPr lang="he-IL"/>
        </a:p>
      </dgm:t>
    </dgm:pt>
    <dgm:pt modelId="{D1E1F73B-FDDD-4571-BA9E-26542BEB0661}">
      <dgm:prSet/>
      <dgm:spPr/>
      <dgm:t>
        <a:bodyPr/>
        <a:lstStyle/>
        <a:p>
          <a:pPr rtl="1"/>
          <a:r>
            <a:rPr lang="he-IL" b="0" dirty="0" smtClean="0">
              <a:solidFill>
                <a:srgbClr val="FF0000"/>
              </a:solidFill>
            </a:rPr>
            <a:t>- מחמת קשר האישות</a:t>
          </a:r>
        </a:p>
        <a:p>
          <a:pPr rtl="1"/>
          <a:r>
            <a:rPr lang="he-IL" b="0" dirty="0" smtClean="0">
              <a:solidFill>
                <a:srgbClr val="FF0000"/>
              </a:solidFill>
            </a:rPr>
            <a:t>- משום שמתקדשת בכסף</a:t>
          </a:r>
        </a:p>
        <a:p>
          <a:pPr rtl="1"/>
          <a:r>
            <a:rPr lang="he-IL" b="0" dirty="0" smtClean="0">
              <a:solidFill>
                <a:srgbClr val="FF0000"/>
              </a:solidFill>
            </a:rPr>
            <a:t>- מהכתוב "כל טהור בביתך" (</a:t>
          </a:r>
          <a:r>
            <a:rPr lang="he-IL" b="0" dirty="0" err="1" smtClean="0">
              <a:solidFill>
                <a:srgbClr val="FF0000"/>
              </a:solidFill>
            </a:rPr>
            <a:t>תוס</a:t>
          </a:r>
          <a:r>
            <a:rPr lang="he-IL" b="0" dirty="0" smtClean="0">
              <a:solidFill>
                <a:srgbClr val="FF0000"/>
              </a:solidFill>
            </a:rPr>
            <a:t>' </a:t>
          </a:r>
          <a:r>
            <a:rPr lang="he-IL" b="0" dirty="0" err="1" smtClean="0">
              <a:solidFill>
                <a:srgbClr val="FF0000"/>
              </a:solidFill>
            </a:rPr>
            <a:t>רא"ש</a:t>
          </a:r>
          <a:r>
            <a:rPr lang="he-IL" b="0" dirty="0" smtClean="0">
              <a:solidFill>
                <a:srgbClr val="FF0000"/>
              </a:solidFill>
            </a:rPr>
            <a:t>)</a:t>
          </a:r>
          <a:endParaRPr lang="he-IL" b="0" dirty="0">
            <a:solidFill>
              <a:srgbClr val="FF0000"/>
            </a:solidFill>
          </a:endParaRPr>
        </a:p>
      </dgm:t>
    </dgm:pt>
    <dgm:pt modelId="{53BA08FB-2B6E-491B-BE5E-003CF7931C1D}" type="parTrans" cxnId="{38155EF8-BF33-47E8-85F2-8521DC2931AA}">
      <dgm:prSet/>
      <dgm:spPr/>
      <dgm:t>
        <a:bodyPr/>
        <a:lstStyle/>
        <a:p>
          <a:pPr rtl="1"/>
          <a:endParaRPr lang="he-IL"/>
        </a:p>
      </dgm:t>
    </dgm:pt>
    <dgm:pt modelId="{F071C175-F6A9-4513-9BCF-EB14FFAF54B7}" type="sibTrans" cxnId="{38155EF8-BF33-47E8-85F2-8521DC2931AA}">
      <dgm:prSet/>
      <dgm:spPr/>
      <dgm:t>
        <a:bodyPr/>
        <a:lstStyle/>
        <a:p>
          <a:pPr rtl="1"/>
          <a:endParaRPr lang="he-IL"/>
        </a:p>
      </dgm:t>
    </dgm:pt>
    <dgm:pt modelId="{BC8B2875-7BE5-442C-B157-BE5BCE36D0AA}">
      <dgm:prSet/>
      <dgm:spPr/>
      <dgm:t>
        <a:bodyPr/>
        <a:lstStyle/>
        <a:p>
          <a:pPr rtl="1"/>
          <a:r>
            <a:rPr lang="he-IL" dirty="0" smtClean="0">
              <a:solidFill>
                <a:srgbClr val="FF0000"/>
              </a:solidFill>
            </a:rPr>
            <a:t>מחמת הקניין</a:t>
          </a:r>
          <a:endParaRPr lang="he-IL" dirty="0">
            <a:solidFill>
              <a:srgbClr val="FF0000"/>
            </a:solidFill>
          </a:endParaRPr>
        </a:p>
      </dgm:t>
    </dgm:pt>
    <dgm:pt modelId="{E70356CA-DF97-4D00-839F-12FBC886B284}" type="parTrans" cxnId="{0E366C52-CB42-4BF6-B3CE-754C96742D36}">
      <dgm:prSet/>
      <dgm:spPr/>
      <dgm:t>
        <a:bodyPr/>
        <a:lstStyle/>
        <a:p>
          <a:pPr rtl="1"/>
          <a:endParaRPr lang="he-IL"/>
        </a:p>
      </dgm:t>
    </dgm:pt>
    <dgm:pt modelId="{44C07C2F-5065-4137-B1B0-80C6E2E8AC90}" type="sibTrans" cxnId="{0E366C52-CB42-4BF6-B3CE-754C96742D36}">
      <dgm:prSet/>
      <dgm:spPr/>
      <dgm:t>
        <a:bodyPr/>
        <a:lstStyle/>
        <a:p>
          <a:pPr rtl="1"/>
          <a:endParaRPr lang="he-IL"/>
        </a:p>
      </dgm:t>
    </dgm:pt>
    <dgm:pt modelId="{FCB16248-A81B-4612-855E-D388A6475DBB}">
      <dgm:prSet/>
      <dgm:spPr/>
      <dgm:t>
        <a:bodyPr/>
        <a:lstStyle/>
        <a:p>
          <a:pPr rtl="1"/>
          <a:r>
            <a:rPr lang="he-IL" dirty="0" smtClean="0">
              <a:solidFill>
                <a:srgbClr val="FF0000"/>
              </a:solidFill>
            </a:rPr>
            <a:t>מחמת הקניין</a:t>
          </a:r>
          <a:endParaRPr lang="he-IL" dirty="0">
            <a:solidFill>
              <a:srgbClr val="FF0000"/>
            </a:solidFill>
          </a:endParaRPr>
        </a:p>
      </dgm:t>
    </dgm:pt>
    <dgm:pt modelId="{A234CF34-E0AD-4A3B-A3F7-1E1DCD4EE839}" type="parTrans" cxnId="{B36131B9-F453-4BB0-B99E-F8BBBA795F65}">
      <dgm:prSet/>
      <dgm:spPr/>
    </dgm:pt>
    <dgm:pt modelId="{421F97A9-0AD3-49C8-8D9A-1A352FA51B81}" type="sibTrans" cxnId="{B36131B9-F453-4BB0-B99E-F8BBBA795F65}">
      <dgm:prSet/>
      <dgm:spPr/>
    </dgm:pt>
    <dgm:pt modelId="{ED212286-E60C-4CBB-8FE1-4380F26963FE}" type="pres">
      <dgm:prSet presAssocID="{D3D0C640-A1F0-46A6-A9AF-2DF1051F09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7B603CF1-7E11-41AA-9667-593AA3672CD2}" type="pres">
      <dgm:prSet presAssocID="{32B186D5-8514-4D55-AD88-16DD6873BCEA}" presName="hierRoot1" presStyleCnt="0"/>
      <dgm:spPr/>
    </dgm:pt>
    <dgm:pt modelId="{EAA8929F-DF31-4AC9-8CBF-E5424991F5DC}" type="pres">
      <dgm:prSet presAssocID="{32B186D5-8514-4D55-AD88-16DD6873BCEA}" presName="composite" presStyleCnt="0"/>
      <dgm:spPr/>
    </dgm:pt>
    <dgm:pt modelId="{E0818266-D3C1-4EFC-828E-E3B5C5C36CC9}" type="pres">
      <dgm:prSet presAssocID="{32B186D5-8514-4D55-AD88-16DD6873BCEA}" presName="background" presStyleLbl="node0" presStyleIdx="0" presStyleCnt="3"/>
      <dgm:spPr/>
    </dgm:pt>
    <dgm:pt modelId="{342C0AD3-C93C-4D03-A289-D5A96B0DA806}" type="pres">
      <dgm:prSet presAssocID="{32B186D5-8514-4D55-AD88-16DD6873BCEA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64851737-8A4C-4303-9A26-3565D7617D68}" type="pres">
      <dgm:prSet presAssocID="{32B186D5-8514-4D55-AD88-16DD6873BCEA}" presName="hierChild2" presStyleCnt="0"/>
      <dgm:spPr/>
    </dgm:pt>
    <dgm:pt modelId="{7063C9E1-7CD5-45B0-A711-886358AE383D}" type="pres">
      <dgm:prSet presAssocID="{2414F845-60FA-4493-8797-9F5AA84B1754}" presName="Name10" presStyleLbl="parChTrans1D2" presStyleIdx="0" presStyleCnt="3"/>
      <dgm:spPr/>
    </dgm:pt>
    <dgm:pt modelId="{605F35DD-7C9A-4CAD-98ED-2A8A7FF81995}" type="pres">
      <dgm:prSet presAssocID="{8FB5A65D-00AD-4EDC-A10C-E7E81A4FE493}" presName="hierRoot2" presStyleCnt="0"/>
      <dgm:spPr/>
    </dgm:pt>
    <dgm:pt modelId="{6D8CF416-36D5-4AA1-9C5D-7BDD6552962D}" type="pres">
      <dgm:prSet presAssocID="{8FB5A65D-00AD-4EDC-A10C-E7E81A4FE493}" presName="composite2" presStyleCnt="0"/>
      <dgm:spPr/>
    </dgm:pt>
    <dgm:pt modelId="{BB8BBEE3-7DF1-43B0-A33D-DFA9B3F988C7}" type="pres">
      <dgm:prSet presAssocID="{8FB5A65D-00AD-4EDC-A10C-E7E81A4FE493}" presName="background2" presStyleLbl="node2" presStyleIdx="0" presStyleCnt="3"/>
      <dgm:spPr/>
    </dgm:pt>
    <dgm:pt modelId="{B5C4B3A8-96DF-4280-B710-498F526A3F1D}" type="pres">
      <dgm:prSet presAssocID="{8FB5A65D-00AD-4EDC-A10C-E7E81A4FE493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B0133A9C-3701-47F9-8B54-893420DB620A}" type="pres">
      <dgm:prSet presAssocID="{8FB5A65D-00AD-4EDC-A10C-E7E81A4FE493}" presName="hierChild3" presStyleCnt="0"/>
      <dgm:spPr/>
    </dgm:pt>
    <dgm:pt modelId="{7C9273F0-665E-45FE-92FB-007E07E040CA}" type="pres">
      <dgm:prSet presAssocID="{A234CF34-E0AD-4A3B-A3F7-1E1DCD4EE839}" presName="Name17" presStyleLbl="parChTrans1D3" presStyleIdx="0" presStyleCnt="3"/>
      <dgm:spPr/>
    </dgm:pt>
    <dgm:pt modelId="{3A737C84-1E72-4C29-8869-4CF5BE83E957}" type="pres">
      <dgm:prSet presAssocID="{FCB16248-A81B-4612-855E-D388A6475DBB}" presName="hierRoot3" presStyleCnt="0"/>
      <dgm:spPr/>
    </dgm:pt>
    <dgm:pt modelId="{F4F388E6-408F-4E8A-AB8A-DC221CF40200}" type="pres">
      <dgm:prSet presAssocID="{FCB16248-A81B-4612-855E-D388A6475DBB}" presName="composite3" presStyleCnt="0"/>
      <dgm:spPr/>
    </dgm:pt>
    <dgm:pt modelId="{7F89DABD-E74A-4D54-BC38-FD3D7F0D9E59}" type="pres">
      <dgm:prSet presAssocID="{FCB16248-A81B-4612-855E-D388A6475DBB}" presName="background3" presStyleLbl="node3" presStyleIdx="0" presStyleCnt="3"/>
      <dgm:spPr/>
    </dgm:pt>
    <dgm:pt modelId="{A1D84CCC-985B-4CE0-A4AB-64E414FE127D}" type="pres">
      <dgm:prSet presAssocID="{FCB16248-A81B-4612-855E-D388A6475DBB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06B22DCC-776C-47E1-AEAB-6009002B588E}" type="pres">
      <dgm:prSet presAssocID="{FCB16248-A81B-4612-855E-D388A6475DBB}" presName="hierChild4" presStyleCnt="0"/>
      <dgm:spPr/>
    </dgm:pt>
    <dgm:pt modelId="{956B203D-6ED3-4CB3-AA29-4555351A496F}" type="pres">
      <dgm:prSet presAssocID="{F19CCAC7-C7BB-471D-A25B-4405A1B10643}" presName="hierRoot1" presStyleCnt="0"/>
      <dgm:spPr/>
    </dgm:pt>
    <dgm:pt modelId="{827761DF-7119-40A2-82E1-3017E165C2BF}" type="pres">
      <dgm:prSet presAssocID="{F19CCAC7-C7BB-471D-A25B-4405A1B10643}" presName="composite" presStyleCnt="0"/>
      <dgm:spPr/>
    </dgm:pt>
    <dgm:pt modelId="{DD383D70-98F5-4B70-BF7D-3DF58799833C}" type="pres">
      <dgm:prSet presAssocID="{F19CCAC7-C7BB-471D-A25B-4405A1B10643}" presName="background" presStyleLbl="node0" presStyleIdx="1" presStyleCnt="3"/>
      <dgm:spPr/>
    </dgm:pt>
    <dgm:pt modelId="{E3AA2612-BF69-4C9E-B9EB-547031BB5BBA}" type="pres">
      <dgm:prSet presAssocID="{F19CCAC7-C7BB-471D-A25B-4405A1B10643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AC68BBF0-EA45-42EC-B5F0-038538CA69FC}" type="pres">
      <dgm:prSet presAssocID="{F19CCAC7-C7BB-471D-A25B-4405A1B10643}" presName="hierChild2" presStyleCnt="0"/>
      <dgm:spPr/>
    </dgm:pt>
    <dgm:pt modelId="{952DF247-D535-43BD-B882-8063EA711BCC}" type="pres">
      <dgm:prSet presAssocID="{AB99D0F7-917E-436E-A4D6-8857B4B795CE}" presName="Name10" presStyleLbl="parChTrans1D2" presStyleIdx="1" presStyleCnt="3"/>
      <dgm:spPr/>
      <dgm:t>
        <a:bodyPr/>
        <a:lstStyle/>
        <a:p>
          <a:pPr rtl="1"/>
          <a:endParaRPr lang="he-IL"/>
        </a:p>
      </dgm:t>
    </dgm:pt>
    <dgm:pt modelId="{63C0A2E9-3FDF-4226-B416-3F47CA6B185D}" type="pres">
      <dgm:prSet presAssocID="{E4096625-6EC5-4A91-906D-C3918188F97A}" presName="hierRoot2" presStyleCnt="0"/>
      <dgm:spPr/>
    </dgm:pt>
    <dgm:pt modelId="{2DC67991-6766-4683-8A9A-2DF0B3EBEF71}" type="pres">
      <dgm:prSet presAssocID="{E4096625-6EC5-4A91-906D-C3918188F97A}" presName="composite2" presStyleCnt="0"/>
      <dgm:spPr/>
    </dgm:pt>
    <dgm:pt modelId="{57529732-01C2-4A23-ABF2-1F0AF75FC27E}" type="pres">
      <dgm:prSet presAssocID="{E4096625-6EC5-4A91-906D-C3918188F97A}" presName="background2" presStyleLbl="node2" presStyleIdx="1" presStyleCnt="3"/>
      <dgm:spPr/>
    </dgm:pt>
    <dgm:pt modelId="{66CC6C4B-E7F2-4D2E-9543-9C353BBF733D}" type="pres">
      <dgm:prSet presAssocID="{E4096625-6EC5-4A91-906D-C3918188F97A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417BEC90-FDAF-4B83-8A37-504EB4C5A14A}" type="pres">
      <dgm:prSet presAssocID="{E4096625-6EC5-4A91-906D-C3918188F97A}" presName="hierChild3" presStyleCnt="0"/>
      <dgm:spPr/>
    </dgm:pt>
    <dgm:pt modelId="{533B5DC9-0742-4AF7-9367-9B4AE06337FD}" type="pres">
      <dgm:prSet presAssocID="{E70356CA-DF97-4D00-839F-12FBC886B284}" presName="Name17" presStyleLbl="parChTrans1D3" presStyleIdx="1" presStyleCnt="3"/>
      <dgm:spPr/>
    </dgm:pt>
    <dgm:pt modelId="{75CB41F4-398E-4F54-9867-6CE7F2FC7F69}" type="pres">
      <dgm:prSet presAssocID="{BC8B2875-7BE5-442C-B157-BE5BCE36D0AA}" presName="hierRoot3" presStyleCnt="0"/>
      <dgm:spPr/>
    </dgm:pt>
    <dgm:pt modelId="{A32C8C1B-DA12-46D2-A71D-2AB3A8B0E954}" type="pres">
      <dgm:prSet presAssocID="{BC8B2875-7BE5-442C-B157-BE5BCE36D0AA}" presName="composite3" presStyleCnt="0"/>
      <dgm:spPr/>
    </dgm:pt>
    <dgm:pt modelId="{1D15C78A-5AE5-46E8-B1F4-51125B735965}" type="pres">
      <dgm:prSet presAssocID="{BC8B2875-7BE5-442C-B157-BE5BCE36D0AA}" presName="background3" presStyleLbl="node3" presStyleIdx="1" presStyleCnt="3"/>
      <dgm:spPr/>
    </dgm:pt>
    <dgm:pt modelId="{8FCB384E-DF1F-4EAD-AF3C-6FED27B93AEE}" type="pres">
      <dgm:prSet presAssocID="{BC8B2875-7BE5-442C-B157-BE5BCE36D0AA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391BFD18-4B3D-48C7-AF8E-2F440C88E9A5}" type="pres">
      <dgm:prSet presAssocID="{BC8B2875-7BE5-442C-B157-BE5BCE36D0AA}" presName="hierChild4" presStyleCnt="0"/>
      <dgm:spPr/>
    </dgm:pt>
    <dgm:pt modelId="{F6DDE41E-88E1-4053-AD00-3D06EA0689C0}" type="pres">
      <dgm:prSet presAssocID="{CA6E6702-1382-48A5-A550-3E863852A2ED}" presName="hierRoot1" presStyleCnt="0"/>
      <dgm:spPr/>
    </dgm:pt>
    <dgm:pt modelId="{0F10632C-F8DF-457E-828A-E4E46EADDE65}" type="pres">
      <dgm:prSet presAssocID="{CA6E6702-1382-48A5-A550-3E863852A2ED}" presName="composite" presStyleCnt="0"/>
      <dgm:spPr/>
    </dgm:pt>
    <dgm:pt modelId="{9329079E-CE8E-42F8-BCDC-54538D9607D0}" type="pres">
      <dgm:prSet presAssocID="{CA6E6702-1382-48A5-A550-3E863852A2ED}" presName="background" presStyleLbl="node0" presStyleIdx="2" presStyleCnt="3"/>
      <dgm:spPr/>
    </dgm:pt>
    <dgm:pt modelId="{ABCF9E75-4506-4B5F-B50D-F47A87F05378}" type="pres">
      <dgm:prSet presAssocID="{CA6E6702-1382-48A5-A550-3E863852A2ED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9F0B35CD-8104-4EFC-AF32-4124CC4BD81B}" type="pres">
      <dgm:prSet presAssocID="{CA6E6702-1382-48A5-A550-3E863852A2ED}" presName="hierChild2" presStyleCnt="0"/>
      <dgm:spPr/>
    </dgm:pt>
    <dgm:pt modelId="{6786ED45-ABF5-4765-872F-97A54385DE0B}" type="pres">
      <dgm:prSet presAssocID="{DC0D3043-6464-49F1-82D4-B3B7E0552353}" presName="Name10" presStyleLbl="parChTrans1D2" presStyleIdx="2" presStyleCnt="3"/>
      <dgm:spPr/>
      <dgm:t>
        <a:bodyPr/>
        <a:lstStyle/>
        <a:p>
          <a:pPr rtl="1"/>
          <a:endParaRPr lang="he-IL"/>
        </a:p>
      </dgm:t>
    </dgm:pt>
    <dgm:pt modelId="{27120957-1292-4849-A234-F3DD19F86901}" type="pres">
      <dgm:prSet presAssocID="{11D3D568-A550-42EF-99B5-4F3AE3E6E1A5}" presName="hierRoot2" presStyleCnt="0"/>
      <dgm:spPr/>
    </dgm:pt>
    <dgm:pt modelId="{ABACA913-4785-4B15-812E-60FCF9A9D65F}" type="pres">
      <dgm:prSet presAssocID="{11D3D568-A550-42EF-99B5-4F3AE3E6E1A5}" presName="composite2" presStyleCnt="0"/>
      <dgm:spPr/>
    </dgm:pt>
    <dgm:pt modelId="{1D624F4E-9AE8-47BD-BE05-9CEE86F2FDD0}" type="pres">
      <dgm:prSet presAssocID="{11D3D568-A550-42EF-99B5-4F3AE3E6E1A5}" presName="background2" presStyleLbl="node2" presStyleIdx="2" presStyleCnt="3"/>
      <dgm:spPr/>
    </dgm:pt>
    <dgm:pt modelId="{99DE6B76-5677-4B6D-A2A2-1BB70F7B6E9D}" type="pres">
      <dgm:prSet presAssocID="{11D3D568-A550-42EF-99B5-4F3AE3E6E1A5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1379CECB-475C-42CD-B044-47D571B2C8B7}" type="pres">
      <dgm:prSet presAssocID="{11D3D568-A550-42EF-99B5-4F3AE3E6E1A5}" presName="hierChild3" presStyleCnt="0"/>
      <dgm:spPr/>
    </dgm:pt>
    <dgm:pt modelId="{133F40B5-1CF0-43CA-AAFF-D2F7208333C7}" type="pres">
      <dgm:prSet presAssocID="{53BA08FB-2B6E-491B-BE5E-003CF7931C1D}" presName="Name17" presStyleLbl="parChTrans1D3" presStyleIdx="2" presStyleCnt="3"/>
      <dgm:spPr/>
    </dgm:pt>
    <dgm:pt modelId="{9E76381F-801E-4929-A398-3297BA3EC26C}" type="pres">
      <dgm:prSet presAssocID="{D1E1F73B-FDDD-4571-BA9E-26542BEB0661}" presName="hierRoot3" presStyleCnt="0"/>
      <dgm:spPr/>
    </dgm:pt>
    <dgm:pt modelId="{7CAC91FF-312D-48F3-8C0C-DD1C615A9074}" type="pres">
      <dgm:prSet presAssocID="{D1E1F73B-FDDD-4571-BA9E-26542BEB0661}" presName="composite3" presStyleCnt="0"/>
      <dgm:spPr/>
    </dgm:pt>
    <dgm:pt modelId="{87EAAE5F-0B44-4B21-9B20-6F30E62D4ADC}" type="pres">
      <dgm:prSet presAssocID="{D1E1F73B-FDDD-4571-BA9E-26542BEB0661}" presName="background3" presStyleLbl="node3" presStyleIdx="2" presStyleCnt="3"/>
      <dgm:spPr/>
    </dgm:pt>
    <dgm:pt modelId="{5B86283A-8859-4E75-AEDD-8BD77C94C9B8}" type="pres">
      <dgm:prSet presAssocID="{D1E1F73B-FDDD-4571-BA9E-26542BEB0661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2E705E5C-D2E1-42F8-8CE4-520040E08B43}" type="pres">
      <dgm:prSet presAssocID="{D1E1F73B-FDDD-4571-BA9E-26542BEB0661}" presName="hierChild4" presStyleCnt="0"/>
      <dgm:spPr/>
    </dgm:pt>
  </dgm:ptLst>
  <dgm:cxnLst>
    <dgm:cxn modelId="{334A93CF-41E0-40D3-AA83-21B4A7BA2D28}" srcId="{F19CCAC7-C7BB-471D-A25B-4405A1B10643}" destId="{E4096625-6EC5-4A91-906D-C3918188F97A}" srcOrd="0" destOrd="0" parTransId="{AB99D0F7-917E-436E-A4D6-8857B4B795CE}" sibTransId="{79D1BB20-A547-40DB-B06A-0483B68BAF58}"/>
    <dgm:cxn modelId="{B36131B9-F453-4BB0-B99E-F8BBBA795F65}" srcId="{8FB5A65D-00AD-4EDC-A10C-E7E81A4FE493}" destId="{FCB16248-A81B-4612-855E-D388A6475DBB}" srcOrd="0" destOrd="0" parTransId="{A234CF34-E0AD-4A3B-A3F7-1E1DCD4EE839}" sibTransId="{421F97A9-0AD3-49C8-8D9A-1A352FA51B81}"/>
    <dgm:cxn modelId="{C64F2215-CF15-405E-9932-0555B3A0CDAE}" type="presOf" srcId="{BC8B2875-7BE5-442C-B157-BE5BCE36D0AA}" destId="{8FCB384E-DF1F-4EAD-AF3C-6FED27B93AEE}" srcOrd="0" destOrd="0" presId="urn:microsoft.com/office/officeart/2005/8/layout/hierarchy1"/>
    <dgm:cxn modelId="{B1EA6E1D-583E-4B2F-A6CF-AD8C1A0E2B76}" type="presOf" srcId="{8FB5A65D-00AD-4EDC-A10C-E7E81A4FE493}" destId="{B5C4B3A8-96DF-4280-B710-498F526A3F1D}" srcOrd="0" destOrd="0" presId="urn:microsoft.com/office/officeart/2005/8/layout/hierarchy1"/>
    <dgm:cxn modelId="{9389D001-4169-460E-8227-342F61BF4CDB}" type="presOf" srcId="{53BA08FB-2B6E-491B-BE5E-003CF7931C1D}" destId="{133F40B5-1CF0-43CA-AAFF-D2F7208333C7}" srcOrd="0" destOrd="0" presId="urn:microsoft.com/office/officeart/2005/8/layout/hierarchy1"/>
    <dgm:cxn modelId="{D62FB34E-2134-40A4-B5DB-FAA6189EC2C7}" type="presOf" srcId="{AB99D0F7-917E-436E-A4D6-8857B4B795CE}" destId="{952DF247-D535-43BD-B882-8063EA711BCC}" srcOrd="0" destOrd="0" presId="urn:microsoft.com/office/officeart/2005/8/layout/hierarchy1"/>
    <dgm:cxn modelId="{0245E50C-82C9-477B-B293-764D6ACB4AB5}" srcId="{CA6E6702-1382-48A5-A550-3E863852A2ED}" destId="{11D3D568-A550-42EF-99B5-4F3AE3E6E1A5}" srcOrd="0" destOrd="0" parTransId="{DC0D3043-6464-49F1-82D4-B3B7E0552353}" sibTransId="{08FE6432-AAD7-4F21-89F2-DB076B57CE7C}"/>
    <dgm:cxn modelId="{A07B9C15-EE4C-4924-A9F1-D13C07830DB3}" type="presOf" srcId="{E4096625-6EC5-4A91-906D-C3918188F97A}" destId="{66CC6C4B-E7F2-4D2E-9543-9C353BBF733D}" srcOrd="0" destOrd="0" presId="urn:microsoft.com/office/officeart/2005/8/layout/hierarchy1"/>
    <dgm:cxn modelId="{7CE283FD-EBEB-4388-8138-2B97B7C31E67}" srcId="{32B186D5-8514-4D55-AD88-16DD6873BCEA}" destId="{8FB5A65D-00AD-4EDC-A10C-E7E81A4FE493}" srcOrd="0" destOrd="0" parTransId="{2414F845-60FA-4493-8797-9F5AA84B1754}" sibTransId="{9AC8D9B1-E0D6-476C-9BCF-96184500D797}"/>
    <dgm:cxn modelId="{B6465771-F999-49C5-957E-39CC0E3950AB}" srcId="{D3D0C640-A1F0-46A6-A9AF-2DF1051F0929}" destId="{32B186D5-8514-4D55-AD88-16DD6873BCEA}" srcOrd="0" destOrd="0" parTransId="{1B68456E-6895-420C-81C5-39389D029C74}" sibTransId="{5074EF31-7E09-487A-AC65-A3DA2F02F4C4}"/>
    <dgm:cxn modelId="{42C88ED9-3074-499E-A7B7-CA0C9C35B950}" type="presOf" srcId="{2414F845-60FA-4493-8797-9F5AA84B1754}" destId="{7063C9E1-7CD5-45B0-A711-886358AE383D}" srcOrd="0" destOrd="0" presId="urn:microsoft.com/office/officeart/2005/8/layout/hierarchy1"/>
    <dgm:cxn modelId="{2D7F25E4-8C15-4C66-B75F-896C1D3B99A3}" type="presOf" srcId="{11D3D568-A550-42EF-99B5-4F3AE3E6E1A5}" destId="{99DE6B76-5677-4B6D-A2A2-1BB70F7B6E9D}" srcOrd="0" destOrd="0" presId="urn:microsoft.com/office/officeart/2005/8/layout/hierarchy1"/>
    <dgm:cxn modelId="{BBD988C3-1D25-41F7-A33E-C4128E380195}" srcId="{D3D0C640-A1F0-46A6-A9AF-2DF1051F0929}" destId="{F19CCAC7-C7BB-471D-A25B-4405A1B10643}" srcOrd="1" destOrd="0" parTransId="{5776929A-840E-4FED-8372-FE888481D267}" sibTransId="{584CDA3D-C77F-4031-B5C3-EE79F21E9AF5}"/>
    <dgm:cxn modelId="{0E366C52-CB42-4BF6-B3CE-754C96742D36}" srcId="{E4096625-6EC5-4A91-906D-C3918188F97A}" destId="{BC8B2875-7BE5-442C-B157-BE5BCE36D0AA}" srcOrd="0" destOrd="0" parTransId="{E70356CA-DF97-4D00-839F-12FBC886B284}" sibTransId="{44C07C2F-5065-4137-B1B0-80C6E2E8AC90}"/>
    <dgm:cxn modelId="{3AFE095D-E93C-4287-904B-6FA8B8B19499}" type="presOf" srcId="{A234CF34-E0AD-4A3B-A3F7-1E1DCD4EE839}" destId="{7C9273F0-665E-45FE-92FB-007E07E040CA}" srcOrd="0" destOrd="0" presId="urn:microsoft.com/office/officeart/2005/8/layout/hierarchy1"/>
    <dgm:cxn modelId="{C916DBC5-C8D2-4A71-B9E5-2209DAC04EAA}" srcId="{D3D0C640-A1F0-46A6-A9AF-2DF1051F0929}" destId="{CA6E6702-1382-48A5-A550-3E863852A2ED}" srcOrd="2" destOrd="0" parTransId="{AA6EAF0A-AC89-4ECE-B618-57BFB45BF0EC}" sibTransId="{817C67EE-4262-448C-A978-19AA820D11E9}"/>
    <dgm:cxn modelId="{ADF9FA5D-BBB1-497F-B769-02684857FF14}" type="presOf" srcId="{FCB16248-A81B-4612-855E-D388A6475DBB}" destId="{A1D84CCC-985B-4CE0-A4AB-64E414FE127D}" srcOrd="0" destOrd="0" presId="urn:microsoft.com/office/officeart/2005/8/layout/hierarchy1"/>
    <dgm:cxn modelId="{7C8A92AF-9DF6-4718-A61A-D4C1E69075E5}" type="presOf" srcId="{E70356CA-DF97-4D00-839F-12FBC886B284}" destId="{533B5DC9-0742-4AF7-9367-9B4AE06337FD}" srcOrd="0" destOrd="0" presId="urn:microsoft.com/office/officeart/2005/8/layout/hierarchy1"/>
    <dgm:cxn modelId="{3F7B87F6-F88D-4D08-92C2-4CC8C1A4E165}" type="presOf" srcId="{DC0D3043-6464-49F1-82D4-B3B7E0552353}" destId="{6786ED45-ABF5-4765-872F-97A54385DE0B}" srcOrd="0" destOrd="0" presId="urn:microsoft.com/office/officeart/2005/8/layout/hierarchy1"/>
    <dgm:cxn modelId="{F2E4AA58-CA22-4451-82DF-130ADA5B2B66}" type="presOf" srcId="{CA6E6702-1382-48A5-A550-3E863852A2ED}" destId="{ABCF9E75-4506-4B5F-B50D-F47A87F05378}" srcOrd="0" destOrd="0" presId="urn:microsoft.com/office/officeart/2005/8/layout/hierarchy1"/>
    <dgm:cxn modelId="{215FFDED-921F-4B1C-9E0D-0376F73E6196}" type="presOf" srcId="{D3D0C640-A1F0-46A6-A9AF-2DF1051F0929}" destId="{ED212286-E60C-4CBB-8FE1-4380F26963FE}" srcOrd="0" destOrd="0" presId="urn:microsoft.com/office/officeart/2005/8/layout/hierarchy1"/>
    <dgm:cxn modelId="{E0642D97-ADC6-4110-A958-FD6B15426C79}" type="presOf" srcId="{32B186D5-8514-4D55-AD88-16DD6873BCEA}" destId="{342C0AD3-C93C-4D03-A289-D5A96B0DA806}" srcOrd="0" destOrd="0" presId="urn:microsoft.com/office/officeart/2005/8/layout/hierarchy1"/>
    <dgm:cxn modelId="{45ED1815-8A01-4FB3-B522-2EAD3A259E85}" type="presOf" srcId="{F19CCAC7-C7BB-471D-A25B-4405A1B10643}" destId="{E3AA2612-BF69-4C9E-B9EB-547031BB5BBA}" srcOrd="0" destOrd="0" presId="urn:microsoft.com/office/officeart/2005/8/layout/hierarchy1"/>
    <dgm:cxn modelId="{873088D4-F018-48C1-8419-47C1AB0B3870}" type="presOf" srcId="{D1E1F73B-FDDD-4571-BA9E-26542BEB0661}" destId="{5B86283A-8859-4E75-AEDD-8BD77C94C9B8}" srcOrd="0" destOrd="0" presId="urn:microsoft.com/office/officeart/2005/8/layout/hierarchy1"/>
    <dgm:cxn modelId="{38155EF8-BF33-47E8-85F2-8521DC2931AA}" srcId="{11D3D568-A550-42EF-99B5-4F3AE3E6E1A5}" destId="{D1E1F73B-FDDD-4571-BA9E-26542BEB0661}" srcOrd="0" destOrd="0" parTransId="{53BA08FB-2B6E-491B-BE5E-003CF7931C1D}" sibTransId="{F071C175-F6A9-4513-9BCF-EB14FFAF54B7}"/>
    <dgm:cxn modelId="{D379154C-C617-4CF1-AC9B-8D38839CE469}" type="presParOf" srcId="{ED212286-E60C-4CBB-8FE1-4380F26963FE}" destId="{7B603CF1-7E11-41AA-9667-593AA3672CD2}" srcOrd="0" destOrd="0" presId="urn:microsoft.com/office/officeart/2005/8/layout/hierarchy1"/>
    <dgm:cxn modelId="{14FC067D-96D8-4FA1-A342-81EAD4AAE50E}" type="presParOf" srcId="{7B603CF1-7E11-41AA-9667-593AA3672CD2}" destId="{EAA8929F-DF31-4AC9-8CBF-E5424991F5DC}" srcOrd="0" destOrd="0" presId="urn:microsoft.com/office/officeart/2005/8/layout/hierarchy1"/>
    <dgm:cxn modelId="{A215FEFB-8C91-4F1E-81AC-95B1196C0928}" type="presParOf" srcId="{EAA8929F-DF31-4AC9-8CBF-E5424991F5DC}" destId="{E0818266-D3C1-4EFC-828E-E3B5C5C36CC9}" srcOrd="0" destOrd="0" presId="urn:microsoft.com/office/officeart/2005/8/layout/hierarchy1"/>
    <dgm:cxn modelId="{CA2EF665-0CF8-43D9-8893-19C67C7B1223}" type="presParOf" srcId="{EAA8929F-DF31-4AC9-8CBF-E5424991F5DC}" destId="{342C0AD3-C93C-4D03-A289-D5A96B0DA806}" srcOrd="1" destOrd="0" presId="urn:microsoft.com/office/officeart/2005/8/layout/hierarchy1"/>
    <dgm:cxn modelId="{09E31226-C62A-4122-BFB7-0081B2F665DD}" type="presParOf" srcId="{7B603CF1-7E11-41AA-9667-593AA3672CD2}" destId="{64851737-8A4C-4303-9A26-3565D7617D68}" srcOrd="1" destOrd="0" presId="urn:microsoft.com/office/officeart/2005/8/layout/hierarchy1"/>
    <dgm:cxn modelId="{AF1A6C71-6AE9-454A-A01F-633D05CB5603}" type="presParOf" srcId="{64851737-8A4C-4303-9A26-3565D7617D68}" destId="{7063C9E1-7CD5-45B0-A711-886358AE383D}" srcOrd="0" destOrd="0" presId="urn:microsoft.com/office/officeart/2005/8/layout/hierarchy1"/>
    <dgm:cxn modelId="{15EF0D55-6C48-4874-BFA7-696B1A3CC701}" type="presParOf" srcId="{64851737-8A4C-4303-9A26-3565D7617D68}" destId="{605F35DD-7C9A-4CAD-98ED-2A8A7FF81995}" srcOrd="1" destOrd="0" presId="urn:microsoft.com/office/officeart/2005/8/layout/hierarchy1"/>
    <dgm:cxn modelId="{0B8C6A7A-A817-4D2E-BF43-96B837F00C21}" type="presParOf" srcId="{605F35DD-7C9A-4CAD-98ED-2A8A7FF81995}" destId="{6D8CF416-36D5-4AA1-9C5D-7BDD6552962D}" srcOrd="0" destOrd="0" presId="urn:microsoft.com/office/officeart/2005/8/layout/hierarchy1"/>
    <dgm:cxn modelId="{D347C2E7-C09A-469C-B83B-0C1E06E85CAD}" type="presParOf" srcId="{6D8CF416-36D5-4AA1-9C5D-7BDD6552962D}" destId="{BB8BBEE3-7DF1-43B0-A33D-DFA9B3F988C7}" srcOrd="0" destOrd="0" presId="urn:microsoft.com/office/officeart/2005/8/layout/hierarchy1"/>
    <dgm:cxn modelId="{CA017037-302A-49E5-BDCB-7BEAEBD10CF2}" type="presParOf" srcId="{6D8CF416-36D5-4AA1-9C5D-7BDD6552962D}" destId="{B5C4B3A8-96DF-4280-B710-498F526A3F1D}" srcOrd="1" destOrd="0" presId="urn:microsoft.com/office/officeart/2005/8/layout/hierarchy1"/>
    <dgm:cxn modelId="{BE50F1A8-44EE-4E74-B46B-FDBC398AA0B0}" type="presParOf" srcId="{605F35DD-7C9A-4CAD-98ED-2A8A7FF81995}" destId="{B0133A9C-3701-47F9-8B54-893420DB620A}" srcOrd="1" destOrd="0" presId="urn:microsoft.com/office/officeart/2005/8/layout/hierarchy1"/>
    <dgm:cxn modelId="{95AE43AD-DBBB-444C-B767-C5C51F852A92}" type="presParOf" srcId="{B0133A9C-3701-47F9-8B54-893420DB620A}" destId="{7C9273F0-665E-45FE-92FB-007E07E040CA}" srcOrd="0" destOrd="0" presId="urn:microsoft.com/office/officeart/2005/8/layout/hierarchy1"/>
    <dgm:cxn modelId="{4201AA42-8285-4FA4-8729-E7E0E6AF7319}" type="presParOf" srcId="{B0133A9C-3701-47F9-8B54-893420DB620A}" destId="{3A737C84-1E72-4C29-8869-4CF5BE83E957}" srcOrd="1" destOrd="0" presId="urn:microsoft.com/office/officeart/2005/8/layout/hierarchy1"/>
    <dgm:cxn modelId="{E5B132E2-0BEA-4182-B8F0-39A23A610343}" type="presParOf" srcId="{3A737C84-1E72-4C29-8869-4CF5BE83E957}" destId="{F4F388E6-408F-4E8A-AB8A-DC221CF40200}" srcOrd="0" destOrd="0" presId="urn:microsoft.com/office/officeart/2005/8/layout/hierarchy1"/>
    <dgm:cxn modelId="{4A1FE748-E596-453B-86E7-EFDD66E6FC7B}" type="presParOf" srcId="{F4F388E6-408F-4E8A-AB8A-DC221CF40200}" destId="{7F89DABD-E74A-4D54-BC38-FD3D7F0D9E59}" srcOrd="0" destOrd="0" presId="urn:microsoft.com/office/officeart/2005/8/layout/hierarchy1"/>
    <dgm:cxn modelId="{39F130E0-47B2-4C70-B1F3-E65246012B5C}" type="presParOf" srcId="{F4F388E6-408F-4E8A-AB8A-DC221CF40200}" destId="{A1D84CCC-985B-4CE0-A4AB-64E414FE127D}" srcOrd="1" destOrd="0" presId="urn:microsoft.com/office/officeart/2005/8/layout/hierarchy1"/>
    <dgm:cxn modelId="{54769793-C9BB-49CA-9C68-A4F874718D73}" type="presParOf" srcId="{3A737C84-1E72-4C29-8869-4CF5BE83E957}" destId="{06B22DCC-776C-47E1-AEAB-6009002B588E}" srcOrd="1" destOrd="0" presId="urn:microsoft.com/office/officeart/2005/8/layout/hierarchy1"/>
    <dgm:cxn modelId="{EBE19963-390A-46A6-9247-4B171F65A3E3}" type="presParOf" srcId="{ED212286-E60C-4CBB-8FE1-4380F26963FE}" destId="{956B203D-6ED3-4CB3-AA29-4555351A496F}" srcOrd="1" destOrd="0" presId="urn:microsoft.com/office/officeart/2005/8/layout/hierarchy1"/>
    <dgm:cxn modelId="{C6B834C1-2110-44F3-A627-B05695E2542B}" type="presParOf" srcId="{956B203D-6ED3-4CB3-AA29-4555351A496F}" destId="{827761DF-7119-40A2-82E1-3017E165C2BF}" srcOrd="0" destOrd="0" presId="urn:microsoft.com/office/officeart/2005/8/layout/hierarchy1"/>
    <dgm:cxn modelId="{81DE1BFC-5C8B-4C2D-9B68-A9F87EDE3E5F}" type="presParOf" srcId="{827761DF-7119-40A2-82E1-3017E165C2BF}" destId="{DD383D70-98F5-4B70-BF7D-3DF58799833C}" srcOrd="0" destOrd="0" presId="urn:microsoft.com/office/officeart/2005/8/layout/hierarchy1"/>
    <dgm:cxn modelId="{7AA0D5F0-DCFC-4F1A-9503-418179ED53DE}" type="presParOf" srcId="{827761DF-7119-40A2-82E1-3017E165C2BF}" destId="{E3AA2612-BF69-4C9E-B9EB-547031BB5BBA}" srcOrd="1" destOrd="0" presId="urn:microsoft.com/office/officeart/2005/8/layout/hierarchy1"/>
    <dgm:cxn modelId="{6892BC7D-D354-4C36-B6E5-AD9FD5BAEF97}" type="presParOf" srcId="{956B203D-6ED3-4CB3-AA29-4555351A496F}" destId="{AC68BBF0-EA45-42EC-B5F0-038538CA69FC}" srcOrd="1" destOrd="0" presId="urn:microsoft.com/office/officeart/2005/8/layout/hierarchy1"/>
    <dgm:cxn modelId="{6B59A892-877A-42BB-9BB8-EB53155FC290}" type="presParOf" srcId="{AC68BBF0-EA45-42EC-B5F0-038538CA69FC}" destId="{952DF247-D535-43BD-B882-8063EA711BCC}" srcOrd="0" destOrd="0" presId="urn:microsoft.com/office/officeart/2005/8/layout/hierarchy1"/>
    <dgm:cxn modelId="{AC46B35B-B4CE-4CBA-8D21-5FA2713C1547}" type="presParOf" srcId="{AC68BBF0-EA45-42EC-B5F0-038538CA69FC}" destId="{63C0A2E9-3FDF-4226-B416-3F47CA6B185D}" srcOrd="1" destOrd="0" presId="urn:microsoft.com/office/officeart/2005/8/layout/hierarchy1"/>
    <dgm:cxn modelId="{D8470ED5-7445-458D-BCB9-FE3B72963057}" type="presParOf" srcId="{63C0A2E9-3FDF-4226-B416-3F47CA6B185D}" destId="{2DC67991-6766-4683-8A9A-2DF0B3EBEF71}" srcOrd="0" destOrd="0" presId="urn:microsoft.com/office/officeart/2005/8/layout/hierarchy1"/>
    <dgm:cxn modelId="{D29B2E63-DE13-447F-88AF-587743013380}" type="presParOf" srcId="{2DC67991-6766-4683-8A9A-2DF0B3EBEF71}" destId="{57529732-01C2-4A23-ABF2-1F0AF75FC27E}" srcOrd="0" destOrd="0" presId="urn:microsoft.com/office/officeart/2005/8/layout/hierarchy1"/>
    <dgm:cxn modelId="{E8BFE489-7930-4B2E-A4D5-CC2928D4DB6D}" type="presParOf" srcId="{2DC67991-6766-4683-8A9A-2DF0B3EBEF71}" destId="{66CC6C4B-E7F2-4D2E-9543-9C353BBF733D}" srcOrd="1" destOrd="0" presId="urn:microsoft.com/office/officeart/2005/8/layout/hierarchy1"/>
    <dgm:cxn modelId="{7F105F57-2AB7-40F2-9D56-F5C4E481ED1D}" type="presParOf" srcId="{63C0A2E9-3FDF-4226-B416-3F47CA6B185D}" destId="{417BEC90-FDAF-4B83-8A37-504EB4C5A14A}" srcOrd="1" destOrd="0" presId="urn:microsoft.com/office/officeart/2005/8/layout/hierarchy1"/>
    <dgm:cxn modelId="{04C29E99-98CC-444A-B9A9-C3DCE51232B3}" type="presParOf" srcId="{417BEC90-FDAF-4B83-8A37-504EB4C5A14A}" destId="{533B5DC9-0742-4AF7-9367-9B4AE06337FD}" srcOrd="0" destOrd="0" presId="urn:microsoft.com/office/officeart/2005/8/layout/hierarchy1"/>
    <dgm:cxn modelId="{F75C2E8C-3307-4A8F-8A30-5B996DE098E8}" type="presParOf" srcId="{417BEC90-FDAF-4B83-8A37-504EB4C5A14A}" destId="{75CB41F4-398E-4F54-9867-6CE7F2FC7F69}" srcOrd="1" destOrd="0" presId="urn:microsoft.com/office/officeart/2005/8/layout/hierarchy1"/>
    <dgm:cxn modelId="{09D0345F-CF00-4C64-8475-5EF51A018602}" type="presParOf" srcId="{75CB41F4-398E-4F54-9867-6CE7F2FC7F69}" destId="{A32C8C1B-DA12-46D2-A71D-2AB3A8B0E954}" srcOrd="0" destOrd="0" presId="urn:microsoft.com/office/officeart/2005/8/layout/hierarchy1"/>
    <dgm:cxn modelId="{1FED063D-4BC7-4C4F-8CB7-25A9B7538469}" type="presParOf" srcId="{A32C8C1B-DA12-46D2-A71D-2AB3A8B0E954}" destId="{1D15C78A-5AE5-46E8-B1F4-51125B735965}" srcOrd="0" destOrd="0" presId="urn:microsoft.com/office/officeart/2005/8/layout/hierarchy1"/>
    <dgm:cxn modelId="{6ED5D48A-02A7-4F8F-A418-93983B2D2F4B}" type="presParOf" srcId="{A32C8C1B-DA12-46D2-A71D-2AB3A8B0E954}" destId="{8FCB384E-DF1F-4EAD-AF3C-6FED27B93AEE}" srcOrd="1" destOrd="0" presId="urn:microsoft.com/office/officeart/2005/8/layout/hierarchy1"/>
    <dgm:cxn modelId="{C1CE0E57-B73F-4C10-B580-3374CF6D1829}" type="presParOf" srcId="{75CB41F4-398E-4F54-9867-6CE7F2FC7F69}" destId="{391BFD18-4B3D-48C7-AF8E-2F440C88E9A5}" srcOrd="1" destOrd="0" presId="urn:microsoft.com/office/officeart/2005/8/layout/hierarchy1"/>
    <dgm:cxn modelId="{74E1BCF4-DEF6-4682-BB7A-EEA423FDA82F}" type="presParOf" srcId="{ED212286-E60C-4CBB-8FE1-4380F26963FE}" destId="{F6DDE41E-88E1-4053-AD00-3D06EA0689C0}" srcOrd="2" destOrd="0" presId="urn:microsoft.com/office/officeart/2005/8/layout/hierarchy1"/>
    <dgm:cxn modelId="{54C2835B-784F-4D91-8224-D6F0D96408C5}" type="presParOf" srcId="{F6DDE41E-88E1-4053-AD00-3D06EA0689C0}" destId="{0F10632C-F8DF-457E-828A-E4E46EADDE65}" srcOrd="0" destOrd="0" presId="urn:microsoft.com/office/officeart/2005/8/layout/hierarchy1"/>
    <dgm:cxn modelId="{E5D36333-549E-4DA7-AD55-904C8E301E17}" type="presParOf" srcId="{0F10632C-F8DF-457E-828A-E4E46EADDE65}" destId="{9329079E-CE8E-42F8-BCDC-54538D9607D0}" srcOrd="0" destOrd="0" presId="urn:microsoft.com/office/officeart/2005/8/layout/hierarchy1"/>
    <dgm:cxn modelId="{AC4086B7-F2C3-4378-A006-9351D7DC5158}" type="presParOf" srcId="{0F10632C-F8DF-457E-828A-E4E46EADDE65}" destId="{ABCF9E75-4506-4B5F-B50D-F47A87F05378}" srcOrd="1" destOrd="0" presId="urn:microsoft.com/office/officeart/2005/8/layout/hierarchy1"/>
    <dgm:cxn modelId="{FF8EC532-C0A8-4A74-9D12-EABF02D24CA3}" type="presParOf" srcId="{F6DDE41E-88E1-4053-AD00-3D06EA0689C0}" destId="{9F0B35CD-8104-4EFC-AF32-4124CC4BD81B}" srcOrd="1" destOrd="0" presId="urn:microsoft.com/office/officeart/2005/8/layout/hierarchy1"/>
    <dgm:cxn modelId="{EF3BCBD9-C703-449E-AA5F-3E7651FA704A}" type="presParOf" srcId="{9F0B35CD-8104-4EFC-AF32-4124CC4BD81B}" destId="{6786ED45-ABF5-4765-872F-97A54385DE0B}" srcOrd="0" destOrd="0" presId="urn:microsoft.com/office/officeart/2005/8/layout/hierarchy1"/>
    <dgm:cxn modelId="{07ABCBFC-6065-42CD-AE31-73A3DF084C02}" type="presParOf" srcId="{9F0B35CD-8104-4EFC-AF32-4124CC4BD81B}" destId="{27120957-1292-4849-A234-F3DD19F86901}" srcOrd="1" destOrd="0" presId="urn:microsoft.com/office/officeart/2005/8/layout/hierarchy1"/>
    <dgm:cxn modelId="{C7F72964-B77C-4768-954B-3104DFFB606B}" type="presParOf" srcId="{27120957-1292-4849-A234-F3DD19F86901}" destId="{ABACA913-4785-4B15-812E-60FCF9A9D65F}" srcOrd="0" destOrd="0" presId="urn:microsoft.com/office/officeart/2005/8/layout/hierarchy1"/>
    <dgm:cxn modelId="{7214CE19-AB11-4CDC-ABEF-8B9F5E856F9B}" type="presParOf" srcId="{ABACA913-4785-4B15-812E-60FCF9A9D65F}" destId="{1D624F4E-9AE8-47BD-BE05-9CEE86F2FDD0}" srcOrd="0" destOrd="0" presId="urn:microsoft.com/office/officeart/2005/8/layout/hierarchy1"/>
    <dgm:cxn modelId="{F9D6110F-1946-4DFD-B49A-96F579C80A2E}" type="presParOf" srcId="{ABACA913-4785-4B15-812E-60FCF9A9D65F}" destId="{99DE6B76-5677-4B6D-A2A2-1BB70F7B6E9D}" srcOrd="1" destOrd="0" presId="urn:microsoft.com/office/officeart/2005/8/layout/hierarchy1"/>
    <dgm:cxn modelId="{EB826F8E-C559-4E16-B741-38F2D13AD587}" type="presParOf" srcId="{27120957-1292-4849-A234-F3DD19F86901}" destId="{1379CECB-475C-42CD-B044-47D571B2C8B7}" srcOrd="1" destOrd="0" presId="urn:microsoft.com/office/officeart/2005/8/layout/hierarchy1"/>
    <dgm:cxn modelId="{2260980C-65EC-4BF4-AC6C-458B309E55F5}" type="presParOf" srcId="{1379CECB-475C-42CD-B044-47D571B2C8B7}" destId="{133F40B5-1CF0-43CA-AAFF-D2F7208333C7}" srcOrd="0" destOrd="0" presId="urn:microsoft.com/office/officeart/2005/8/layout/hierarchy1"/>
    <dgm:cxn modelId="{D3B2F7C4-72CE-47AD-895E-42BAFC55E0AC}" type="presParOf" srcId="{1379CECB-475C-42CD-B044-47D571B2C8B7}" destId="{9E76381F-801E-4929-A398-3297BA3EC26C}" srcOrd="1" destOrd="0" presId="urn:microsoft.com/office/officeart/2005/8/layout/hierarchy1"/>
    <dgm:cxn modelId="{C4192DC6-A56F-4D91-AD3A-1870186DAC6A}" type="presParOf" srcId="{9E76381F-801E-4929-A398-3297BA3EC26C}" destId="{7CAC91FF-312D-48F3-8C0C-DD1C615A9074}" srcOrd="0" destOrd="0" presId="urn:microsoft.com/office/officeart/2005/8/layout/hierarchy1"/>
    <dgm:cxn modelId="{97C99B77-590B-46FE-97E2-39FDD61CBCC0}" type="presParOf" srcId="{7CAC91FF-312D-48F3-8C0C-DD1C615A9074}" destId="{87EAAE5F-0B44-4B21-9B20-6F30E62D4ADC}" srcOrd="0" destOrd="0" presId="urn:microsoft.com/office/officeart/2005/8/layout/hierarchy1"/>
    <dgm:cxn modelId="{F60B01F0-8671-4FC6-9419-1DDDC9E39D80}" type="presParOf" srcId="{7CAC91FF-312D-48F3-8C0C-DD1C615A9074}" destId="{5B86283A-8859-4E75-AEDD-8BD77C94C9B8}" srcOrd="1" destOrd="0" presId="urn:microsoft.com/office/officeart/2005/8/layout/hierarchy1"/>
    <dgm:cxn modelId="{789E16A9-1FDE-4F1D-A0D8-EF32D12593E5}" type="presParOf" srcId="{9E76381F-801E-4929-A398-3297BA3EC26C}" destId="{2E705E5C-D2E1-42F8-8CE4-520040E08B43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BEF4656-F945-41A8-B179-25114DFBD46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CD7CFDD-9776-4DF7-BEC5-5182D7227A6D}" type="pres">
      <dgm:prSet presAssocID="{0BEF4656-F945-41A8-B179-25114DFBD469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4260F265-799D-4ADE-A5CD-C32374711745}" type="presOf" srcId="{0BEF4656-F945-41A8-B179-25114DFBD469}" destId="{7CD7CFDD-9776-4DF7-BEC5-5182D7227A6D}" srcOrd="0" destOrd="0" presId="urn:microsoft.com/office/officeart/2005/8/layout/hierarchy1"/>
  </dgm:cxnLst>
  <dgm:bg>
    <a:solidFill>
      <a:schemeClr val="accent5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3D0C640-A1F0-46A6-A9AF-2DF1051F092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1D3D568-A550-42EF-99B5-4F3AE3E6E1A5}">
      <dgm:prSet/>
      <dgm:spPr/>
      <dgm:t>
        <a:bodyPr/>
        <a:lstStyle/>
        <a:p>
          <a:pPr rtl="1"/>
          <a:r>
            <a:rPr lang="he-IL" dirty="0" smtClean="0"/>
            <a:t>קיים רובד בסיסי באישות – חיי האישות,</a:t>
          </a:r>
        </a:p>
        <a:p>
          <a:pPr rtl="1"/>
          <a:r>
            <a:rPr lang="he-IL" dirty="0" smtClean="0"/>
            <a:t>הקידושין מחילים את הרובד </a:t>
          </a:r>
          <a:r>
            <a:rPr lang="he-IL" dirty="0" err="1" smtClean="0"/>
            <a:t>האיסורי</a:t>
          </a:r>
          <a:r>
            <a:rPr lang="he-IL" dirty="0" smtClean="0"/>
            <a:t> של האישות</a:t>
          </a:r>
          <a:endParaRPr lang="he-IL" dirty="0"/>
        </a:p>
      </dgm:t>
    </dgm:pt>
    <dgm:pt modelId="{08FE6432-AAD7-4F21-89F2-DB076B57CE7C}" type="sib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DC0D3043-6464-49F1-82D4-B3B7E0552353}" type="parTrans" cxnId="{0245E50C-82C9-477B-B293-764D6ACB4AB5}">
      <dgm:prSet/>
      <dgm:spPr/>
      <dgm:t>
        <a:bodyPr/>
        <a:lstStyle/>
        <a:p>
          <a:pPr rtl="1"/>
          <a:endParaRPr lang="he-IL"/>
        </a:p>
      </dgm:t>
    </dgm:pt>
    <dgm:pt modelId="{CA6E6702-1382-48A5-A550-3E863852A2ED}">
      <dgm:prSet/>
      <dgm:spPr/>
      <dgm:t>
        <a:bodyPr/>
        <a:lstStyle/>
        <a:p>
          <a:pPr rtl="1"/>
          <a:r>
            <a:rPr lang="he-IL" b="1" dirty="0" err="1" smtClean="0"/>
            <a:t>תוס</a:t>
          </a:r>
          <a:r>
            <a:rPr lang="he-IL" b="1" dirty="0" smtClean="0"/>
            <a:t>': </a:t>
          </a:r>
          <a:r>
            <a:rPr lang="he-IL" b="0" dirty="0" smtClean="0"/>
            <a:t>קידושין – מעשה </a:t>
          </a:r>
          <a:r>
            <a:rPr lang="he-IL" b="0" dirty="0" err="1" smtClean="0"/>
            <a:t>הפלאה</a:t>
          </a:r>
          <a:endParaRPr lang="he-IL" dirty="0"/>
        </a:p>
      </dgm:t>
    </dgm:pt>
    <dgm:pt modelId="{817C67EE-4262-448C-A978-19AA820D11E9}" type="sib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AA6EAF0A-AC89-4ECE-B618-57BFB45BF0EC}" type="parTrans" cxnId="{C916DBC5-C8D2-4A71-B9E5-2209DAC04EAA}">
      <dgm:prSet/>
      <dgm:spPr/>
      <dgm:t>
        <a:bodyPr/>
        <a:lstStyle/>
        <a:p>
          <a:pPr rtl="1"/>
          <a:endParaRPr lang="he-IL"/>
        </a:p>
      </dgm:t>
    </dgm:pt>
    <dgm:pt modelId="{E4096625-6EC5-4A91-906D-C3918188F97A}">
      <dgm:prSet/>
      <dgm:spPr/>
      <dgm:t>
        <a:bodyPr/>
        <a:lstStyle/>
        <a:p>
          <a:pPr rtl="1"/>
          <a:r>
            <a:rPr lang="he-IL" dirty="0" smtClean="0"/>
            <a:t>אישות היא חלות הלכתית החלה על ידי הקידושין</a:t>
          </a:r>
          <a:endParaRPr lang="he-IL" dirty="0"/>
        </a:p>
      </dgm:t>
    </dgm:pt>
    <dgm:pt modelId="{79D1BB20-A547-40DB-B06A-0483B68BAF58}" type="sib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AB99D0F7-917E-436E-A4D6-8857B4B795CE}" type="parTrans" cxnId="{334A93CF-41E0-40D3-AA83-21B4A7BA2D28}">
      <dgm:prSet/>
      <dgm:spPr/>
      <dgm:t>
        <a:bodyPr/>
        <a:lstStyle/>
        <a:p>
          <a:pPr rtl="1"/>
          <a:endParaRPr lang="he-IL"/>
        </a:p>
      </dgm:t>
    </dgm:pt>
    <dgm:pt modelId="{F19CCAC7-C7BB-471D-A25B-4405A1B10643}">
      <dgm:prSet/>
      <dgm:spPr/>
      <dgm:t>
        <a:bodyPr/>
        <a:lstStyle/>
        <a:p>
          <a:pPr rtl="1"/>
          <a:r>
            <a:rPr lang="he-IL" b="1" dirty="0" smtClean="0"/>
            <a:t>רמב"ן</a:t>
          </a:r>
          <a:r>
            <a:rPr lang="he-IL" b="0" dirty="0" smtClean="0"/>
            <a:t>:  קידושין – מעשה קניין המחיל את האישות ('קניין איסור')</a:t>
          </a:r>
          <a:endParaRPr lang="he-IL" b="0" dirty="0"/>
        </a:p>
      </dgm:t>
    </dgm:pt>
    <dgm:pt modelId="{584CDA3D-C77F-4031-B5C3-EE79F21E9AF5}" type="sib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5776929A-840E-4FED-8372-FE888481D267}" type="parTrans" cxnId="{BBD988C3-1D25-41F7-A33E-C4128E380195}">
      <dgm:prSet/>
      <dgm:spPr/>
      <dgm:t>
        <a:bodyPr/>
        <a:lstStyle/>
        <a:p>
          <a:pPr rtl="1"/>
          <a:endParaRPr lang="he-IL"/>
        </a:p>
      </dgm:t>
    </dgm:pt>
    <dgm:pt modelId="{32B186D5-8514-4D55-AD88-16DD6873BCEA}">
      <dgm:prSet/>
      <dgm:spPr/>
      <dgm:t>
        <a:bodyPr/>
        <a:lstStyle/>
        <a:p>
          <a:pPr rtl="1"/>
          <a:r>
            <a:rPr lang="he-IL" b="1" dirty="0" smtClean="0"/>
            <a:t>רמב"ם</a:t>
          </a:r>
          <a:r>
            <a:rPr lang="he-IL" b="0" dirty="0" smtClean="0"/>
            <a:t>: קידושין – מעשה קניין המבטא את ייחוד האישה</a:t>
          </a:r>
          <a:endParaRPr lang="he-IL" b="1" dirty="0"/>
        </a:p>
      </dgm:t>
    </dgm:pt>
    <dgm:pt modelId="{1B68456E-6895-420C-81C5-39389D029C74}" type="parTrans" cxnId="{B6465771-F999-49C5-957E-39CC0E3950AB}">
      <dgm:prSet/>
      <dgm:spPr/>
      <dgm:t>
        <a:bodyPr/>
        <a:lstStyle/>
        <a:p>
          <a:pPr rtl="1"/>
          <a:endParaRPr lang="he-IL"/>
        </a:p>
      </dgm:t>
    </dgm:pt>
    <dgm:pt modelId="{5074EF31-7E09-487A-AC65-A3DA2F02F4C4}" type="sibTrans" cxnId="{B6465771-F999-49C5-957E-39CC0E3950AB}">
      <dgm:prSet/>
      <dgm:spPr/>
      <dgm:t>
        <a:bodyPr/>
        <a:lstStyle/>
        <a:p>
          <a:pPr rtl="1"/>
          <a:endParaRPr lang="he-IL"/>
        </a:p>
      </dgm:t>
    </dgm:pt>
    <dgm:pt modelId="{8FB5A65D-00AD-4EDC-A10C-E7E81A4FE493}">
      <dgm:prSet/>
      <dgm:spPr/>
      <dgm:t>
        <a:bodyPr/>
        <a:lstStyle/>
        <a:p>
          <a:pPr rtl="1"/>
          <a:r>
            <a:rPr lang="he-IL" dirty="0" smtClean="0"/>
            <a:t>חיי האישות הם האישות,</a:t>
          </a:r>
        </a:p>
        <a:p>
          <a:pPr rtl="1"/>
          <a:r>
            <a:rPr lang="he-IL" dirty="0" smtClean="0"/>
            <a:t>הקידושין הם הקדמה לחיי האישות</a:t>
          </a:r>
          <a:endParaRPr lang="he-IL" dirty="0"/>
        </a:p>
      </dgm:t>
    </dgm:pt>
    <dgm:pt modelId="{2414F845-60FA-4493-8797-9F5AA84B1754}" type="parTrans" cxnId="{7CE283FD-EBEB-4388-8138-2B97B7C31E67}">
      <dgm:prSet/>
      <dgm:spPr/>
      <dgm:t>
        <a:bodyPr/>
        <a:lstStyle/>
        <a:p>
          <a:pPr rtl="1"/>
          <a:endParaRPr lang="he-IL"/>
        </a:p>
      </dgm:t>
    </dgm:pt>
    <dgm:pt modelId="{9AC8D9B1-E0D6-476C-9BCF-96184500D797}" type="sibTrans" cxnId="{7CE283FD-EBEB-4388-8138-2B97B7C31E67}">
      <dgm:prSet/>
      <dgm:spPr/>
      <dgm:t>
        <a:bodyPr/>
        <a:lstStyle/>
        <a:p>
          <a:pPr rtl="1"/>
          <a:endParaRPr lang="he-IL"/>
        </a:p>
      </dgm:t>
    </dgm:pt>
    <dgm:pt modelId="{D1E1F73B-FDDD-4571-BA9E-26542BEB0661}">
      <dgm:prSet/>
      <dgm:spPr/>
      <dgm:t>
        <a:bodyPr/>
        <a:lstStyle/>
        <a:p>
          <a:pPr rtl="1"/>
          <a:r>
            <a:rPr lang="he-IL" b="0" dirty="0" smtClean="0">
              <a:solidFill>
                <a:srgbClr val="FF0000"/>
              </a:solidFill>
            </a:rPr>
            <a:t>משום שהיא ערווה (כאבני מילואים)</a:t>
          </a:r>
          <a:endParaRPr lang="he-IL" b="0" dirty="0">
            <a:solidFill>
              <a:srgbClr val="FF0000"/>
            </a:solidFill>
          </a:endParaRPr>
        </a:p>
      </dgm:t>
    </dgm:pt>
    <dgm:pt modelId="{53BA08FB-2B6E-491B-BE5E-003CF7931C1D}" type="parTrans" cxnId="{38155EF8-BF33-47E8-85F2-8521DC2931AA}">
      <dgm:prSet/>
      <dgm:spPr/>
      <dgm:t>
        <a:bodyPr/>
        <a:lstStyle/>
        <a:p>
          <a:pPr rtl="1"/>
          <a:endParaRPr lang="he-IL"/>
        </a:p>
      </dgm:t>
    </dgm:pt>
    <dgm:pt modelId="{F071C175-F6A9-4513-9BCF-EB14FFAF54B7}" type="sibTrans" cxnId="{38155EF8-BF33-47E8-85F2-8521DC2931AA}">
      <dgm:prSet/>
      <dgm:spPr/>
      <dgm:t>
        <a:bodyPr/>
        <a:lstStyle/>
        <a:p>
          <a:pPr rtl="1"/>
          <a:endParaRPr lang="he-IL"/>
        </a:p>
      </dgm:t>
    </dgm:pt>
    <dgm:pt modelId="{BC8B2875-7BE5-442C-B157-BE5BCE36D0AA}">
      <dgm:prSet/>
      <dgm:spPr/>
      <dgm:t>
        <a:bodyPr/>
        <a:lstStyle/>
        <a:p>
          <a:pPr rtl="1"/>
          <a:r>
            <a:rPr lang="he-IL" dirty="0" smtClean="0">
              <a:solidFill>
                <a:srgbClr val="FF0000"/>
              </a:solidFill>
            </a:rPr>
            <a:t>גם מחמת הקניין (כפני יהושע)</a:t>
          </a:r>
          <a:endParaRPr lang="he-IL" dirty="0">
            <a:solidFill>
              <a:srgbClr val="FF0000"/>
            </a:solidFill>
          </a:endParaRPr>
        </a:p>
      </dgm:t>
    </dgm:pt>
    <dgm:pt modelId="{E70356CA-DF97-4D00-839F-12FBC886B284}" type="parTrans" cxnId="{0E366C52-CB42-4BF6-B3CE-754C96742D36}">
      <dgm:prSet/>
      <dgm:spPr/>
      <dgm:t>
        <a:bodyPr/>
        <a:lstStyle/>
        <a:p>
          <a:pPr rtl="1"/>
          <a:endParaRPr lang="he-IL"/>
        </a:p>
      </dgm:t>
    </dgm:pt>
    <dgm:pt modelId="{44C07C2F-5065-4137-B1B0-80C6E2E8AC90}" type="sibTrans" cxnId="{0E366C52-CB42-4BF6-B3CE-754C96742D36}">
      <dgm:prSet/>
      <dgm:spPr/>
      <dgm:t>
        <a:bodyPr/>
        <a:lstStyle/>
        <a:p>
          <a:pPr rtl="1"/>
          <a:endParaRPr lang="he-IL"/>
        </a:p>
      </dgm:t>
    </dgm:pt>
    <dgm:pt modelId="{FCB16248-A81B-4612-855E-D388A6475DBB}">
      <dgm:prSet/>
      <dgm:spPr/>
      <dgm:t>
        <a:bodyPr/>
        <a:lstStyle/>
        <a:p>
          <a:pPr rtl="1"/>
          <a:r>
            <a:rPr lang="he-IL" dirty="0" smtClean="0">
              <a:solidFill>
                <a:srgbClr val="FF0000"/>
              </a:solidFill>
            </a:rPr>
            <a:t>גם מחמת הקניין </a:t>
          </a:r>
          <a:r>
            <a:rPr lang="he-IL" smtClean="0">
              <a:solidFill>
                <a:srgbClr val="FF0000"/>
              </a:solidFill>
            </a:rPr>
            <a:t>(כפני יהושע)</a:t>
          </a:r>
          <a:endParaRPr lang="he-IL" dirty="0">
            <a:solidFill>
              <a:srgbClr val="FF0000"/>
            </a:solidFill>
          </a:endParaRPr>
        </a:p>
      </dgm:t>
    </dgm:pt>
    <dgm:pt modelId="{A234CF34-E0AD-4A3B-A3F7-1E1DCD4EE839}" type="parTrans" cxnId="{B36131B9-F453-4BB0-B99E-F8BBBA795F65}">
      <dgm:prSet/>
      <dgm:spPr/>
    </dgm:pt>
    <dgm:pt modelId="{421F97A9-0AD3-49C8-8D9A-1A352FA51B81}" type="sibTrans" cxnId="{B36131B9-F453-4BB0-B99E-F8BBBA795F65}">
      <dgm:prSet/>
      <dgm:spPr/>
    </dgm:pt>
    <dgm:pt modelId="{ED212286-E60C-4CBB-8FE1-4380F26963FE}" type="pres">
      <dgm:prSet presAssocID="{D3D0C640-A1F0-46A6-A9AF-2DF1051F09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7B603CF1-7E11-41AA-9667-593AA3672CD2}" type="pres">
      <dgm:prSet presAssocID="{32B186D5-8514-4D55-AD88-16DD6873BCEA}" presName="hierRoot1" presStyleCnt="0"/>
      <dgm:spPr/>
    </dgm:pt>
    <dgm:pt modelId="{EAA8929F-DF31-4AC9-8CBF-E5424991F5DC}" type="pres">
      <dgm:prSet presAssocID="{32B186D5-8514-4D55-AD88-16DD6873BCEA}" presName="composite" presStyleCnt="0"/>
      <dgm:spPr/>
    </dgm:pt>
    <dgm:pt modelId="{E0818266-D3C1-4EFC-828E-E3B5C5C36CC9}" type="pres">
      <dgm:prSet presAssocID="{32B186D5-8514-4D55-AD88-16DD6873BCEA}" presName="background" presStyleLbl="node0" presStyleIdx="0" presStyleCnt="3"/>
      <dgm:spPr/>
    </dgm:pt>
    <dgm:pt modelId="{342C0AD3-C93C-4D03-A289-D5A96B0DA806}" type="pres">
      <dgm:prSet presAssocID="{32B186D5-8514-4D55-AD88-16DD6873BCEA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64851737-8A4C-4303-9A26-3565D7617D68}" type="pres">
      <dgm:prSet presAssocID="{32B186D5-8514-4D55-AD88-16DD6873BCEA}" presName="hierChild2" presStyleCnt="0"/>
      <dgm:spPr/>
    </dgm:pt>
    <dgm:pt modelId="{7063C9E1-7CD5-45B0-A711-886358AE383D}" type="pres">
      <dgm:prSet presAssocID="{2414F845-60FA-4493-8797-9F5AA84B1754}" presName="Name10" presStyleLbl="parChTrans1D2" presStyleIdx="0" presStyleCnt="3"/>
      <dgm:spPr/>
    </dgm:pt>
    <dgm:pt modelId="{605F35DD-7C9A-4CAD-98ED-2A8A7FF81995}" type="pres">
      <dgm:prSet presAssocID="{8FB5A65D-00AD-4EDC-A10C-E7E81A4FE493}" presName="hierRoot2" presStyleCnt="0"/>
      <dgm:spPr/>
    </dgm:pt>
    <dgm:pt modelId="{6D8CF416-36D5-4AA1-9C5D-7BDD6552962D}" type="pres">
      <dgm:prSet presAssocID="{8FB5A65D-00AD-4EDC-A10C-E7E81A4FE493}" presName="composite2" presStyleCnt="0"/>
      <dgm:spPr/>
    </dgm:pt>
    <dgm:pt modelId="{BB8BBEE3-7DF1-43B0-A33D-DFA9B3F988C7}" type="pres">
      <dgm:prSet presAssocID="{8FB5A65D-00AD-4EDC-A10C-E7E81A4FE493}" presName="background2" presStyleLbl="node2" presStyleIdx="0" presStyleCnt="3"/>
      <dgm:spPr/>
    </dgm:pt>
    <dgm:pt modelId="{B5C4B3A8-96DF-4280-B710-498F526A3F1D}" type="pres">
      <dgm:prSet presAssocID="{8FB5A65D-00AD-4EDC-A10C-E7E81A4FE493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B0133A9C-3701-47F9-8B54-893420DB620A}" type="pres">
      <dgm:prSet presAssocID="{8FB5A65D-00AD-4EDC-A10C-E7E81A4FE493}" presName="hierChild3" presStyleCnt="0"/>
      <dgm:spPr/>
    </dgm:pt>
    <dgm:pt modelId="{7C9273F0-665E-45FE-92FB-007E07E040CA}" type="pres">
      <dgm:prSet presAssocID="{A234CF34-E0AD-4A3B-A3F7-1E1DCD4EE839}" presName="Name17" presStyleLbl="parChTrans1D3" presStyleIdx="0" presStyleCnt="3"/>
      <dgm:spPr/>
    </dgm:pt>
    <dgm:pt modelId="{3A737C84-1E72-4C29-8869-4CF5BE83E957}" type="pres">
      <dgm:prSet presAssocID="{FCB16248-A81B-4612-855E-D388A6475DBB}" presName="hierRoot3" presStyleCnt="0"/>
      <dgm:spPr/>
    </dgm:pt>
    <dgm:pt modelId="{F4F388E6-408F-4E8A-AB8A-DC221CF40200}" type="pres">
      <dgm:prSet presAssocID="{FCB16248-A81B-4612-855E-D388A6475DBB}" presName="composite3" presStyleCnt="0"/>
      <dgm:spPr/>
    </dgm:pt>
    <dgm:pt modelId="{7F89DABD-E74A-4D54-BC38-FD3D7F0D9E59}" type="pres">
      <dgm:prSet presAssocID="{FCB16248-A81B-4612-855E-D388A6475DBB}" presName="background3" presStyleLbl="node3" presStyleIdx="0" presStyleCnt="3"/>
      <dgm:spPr/>
    </dgm:pt>
    <dgm:pt modelId="{A1D84CCC-985B-4CE0-A4AB-64E414FE127D}" type="pres">
      <dgm:prSet presAssocID="{FCB16248-A81B-4612-855E-D388A6475DBB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06B22DCC-776C-47E1-AEAB-6009002B588E}" type="pres">
      <dgm:prSet presAssocID="{FCB16248-A81B-4612-855E-D388A6475DBB}" presName="hierChild4" presStyleCnt="0"/>
      <dgm:spPr/>
    </dgm:pt>
    <dgm:pt modelId="{956B203D-6ED3-4CB3-AA29-4555351A496F}" type="pres">
      <dgm:prSet presAssocID="{F19CCAC7-C7BB-471D-A25B-4405A1B10643}" presName="hierRoot1" presStyleCnt="0"/>
      <dgm:spPr/>
    </dgm:pt>
    <dgm:pt modelId="{827761DF-7119-40A2-82E1-3017E165C2BF}" type="pres">
      <dgm:prSet presAssocID="{F19CCAC7-C7BB-471D-A25B-4405A1B10643}" presName="composite" presStyleCnt="0"/>
      <dgm:spPr/>
    </dgm:pt>
    <dgm:pt modelId="{DD383D70-98F5-4B70-BF7D-3DF58799833C}" type="pres">
      <dgm:prSet presAssocID="{F19CCAC7-C7BB-471D-A25B-4405A1B10643}" presName="background" presStyleLbl="node0" presStyleIdx="1" presStyleCnt="3"/>
      <dgm:spPr/>
    </dgm:pt>
    <dgm:pt modelId="{E3AA2612-BF69-4C9E-B9EB-547031BB5BBA}" type="pres">
      <dgm:prSet presAssocID="{F19CCAC7-C7BB-471D-A25B-4405A1B10643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AC68BBF0-EA45-42EC-B5F0-038538CA69FC}" type="pres">
      <dgm:prSet presAssocID="{F19CCAC7-C7BB-471D-A25B-4405A1B10643}" presName="hierChild2" presStyleCnt="0"/>
      <dgm:spPr/>
    </dgm:pt>
    <dgm:pt modelId="{952DF247-D535-43BD-B882-8063EA711BCC}" type="pres">
      <dgm:prSet presAssocID="{AB99D0F7-917E-436E-A4D6-8857B4B795CE}" presName="Name10" presStyleLbl="parChTrans1D2" presStyleIdx="1" presStyleCnt="3"/>
      <dgm:spPr/>
      <dgm:t>
        <a:bodyPr/>
        <a:lstStyle/>
        <a:p>
          <a:pPr rtl="1"/>
          <a:endParaRPr lang="he-IL"/>
        </a:p>
      </dgm:t>
    </dgm:pt>
    <dgm:pt modelId="{63C0A2E9-3FDF-4226-B416-3F47CA6B185D}" type="pres">
      <dgm:prSet presAssocID="{E4096625-6EC5-4A91-906D-C3918188F97A}" presName="hierRoot2" presStyleCnt="0"/>
      <dgm:spPr/>
    </dgm:pt>
    <dgm:pt modelId="{2DC67991-6766-4683-8A9A-2DF0B3EBEF71}" type="pres">
      <dgm:prSet presAssocID="{E4096625-6EC5-4A91-906D-C3918188F97A}" presName="composite2" presStyleCnt="0"/>
      <dgm:spPr/>
    </dgm:pt>
    <dgm:pt modelId="{57529732-01C2-4A23-ABF2-1F0AF75FC27E}" type="pres">
      <dgm:prSet presAssocID="{E4096625-6EC5-4A91-906D-C3918188F97A}" presName="background2" presStyleLbl="node2" presStyleIdx="1" presStyleCnt="3"/>
      <dgm:spPr/>
    </dgm:pt>
    <dgm:pt modelId="{66CC6C4B-E7F2-4D2E-9543-9C353BBF733D}" type="pres">
      <dgm:prSet presAssocID="{E4096625-6EC5-4A91-906D-C3918188F97A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417BEC90-FDAF-4B83-8A37-504EB4C5A14A}" type="pres">
      <dgm:prSet presAssocID="{E4096625-6EC5-4A91-906D-C3918188F97A}" presName="hierChild3" presStyleCnt="0"/>
      <dgm:spPr/>
    </dgm:pt>
    <dgm:pt modelId="{533B5DC9-0742-4AF7-9367-9B4AE06337FD}" type="pres">
      <dgm:prSet presAssocID="{E70356CA-DF97-4D00-839F-12FBC886B284}" presName="Name17" presStyleLbl="parChTrans1D3" presStyleIdx="1" presStyleCnt="3"/>
      <dgm:spPr/>
    </dgm:pt>
    <dgm:pt modelId="{75CB41F4-398E-4F54-9867-6CE7F2FC7F69}" type="pres">
      <dgm:prSet presAssocID="{BC8B2875-7BE5-442C-B157-BE5BCE36D0AA}" presName="hierRoot3" presStyleCnt="0"/>
      <dgm:spPr/>
    </dgm:pt>
    <dgm:pt modelId="{A32C8C1B-DA12-46D2-A71D-2AB3A8B0E954}" type="pres">
      <dgm:prSet presAssocID="{BC8B2875-7BE5-442C-B157-BE5BCE36D0AA}" presName="composite3" presStyleCnt="0"/>
      <dgm:spPr/>
    </dgm:pt>
    <dgm:pt modelId="{1D15C78A-5AE5-46E8-B1F4-51125B735965}" type="pres">
      <dgm:prSet presAssocID="{BC8B2875-7BE5-442C-B157-BE5BCE36D0AA}" presName="background3" presStyleLbl="node3" presStyleIdx="1" presStyleCnt="3"/>
      <dgm:spPr/>
    </dgm:pt>
    <dgm:pt modelId="{8FCB384E-DF1F-4EAD-AF3C-6FED27B93AEE}" type="pres">
      <dgm:prSet presAssocID="{BC8B2875-7BE5-442C-B157-BE5BCE36D0AA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391BFD18-4B3D-48C7-AF8E-2F440C88E9A5}" type="pres">
      <dgm:prSet presAssocID="{BC8B2875-7BE5-442C-B157-BE5BCE36D0AA}" presName="hierChild4" presStyleCnt="0"/>
      <dgm:spPr/>
    </dgm:pt>
    <dgm:pt modelId="{F6DDE41E-88E1-4053-AD00-3D06EA0689C0}" type="pres">
      <dgm:prSet presAssocID="{CA6E6702-1382-48A5-A550-3E863852A2ED}" presName="hierRoot1" presStyleCnt="0"/>
      <dgm:spPr/>
    </dgm:pt>
    <dgm:pt modelId="{0F10632C-F8DF-457E-828A-E4E46EADDE65}" type="pres">
      <dgm:prSet presAssocID="{CA6E6702-1382-48A5-A550-3E863852A2ED}" presName="composite" presStyleCnt="0"/>
      <dgm:spPr/>
    </dgm:pt>
    <dgm:pt modelId="{9329079E-CE8E-42F8-BCDC-54538D9607D0}" type="pres">
      <dgm:prSet presAssocID="{CA6E6702-1382-48A5-A550-3E863852A2ED}" presName="background" presStyleLbl="node0" presStyleIdx="2" presStyleCnt="3"/>
      <dgm:spPr/>
    </dgm:pt>
    <dgm:pt modelId="{ABCF9E75-4506-4B5F-B50D-F47A87F05378}" type="pres">
      <dgm:prSet presAssocID="{CA6E6702-1382-48A5-A550-3E863852A2ED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9F0B35CD-8104-4EFC-AF32-4124CC4BD81B}" type="pres">
      <dgm:prSet presAssocID="{CA6E6702-1382-48A5-A550-3E863852A2ED}" presName="hierChild2" presStyleCnt="0"/>
      <dgm:spPr/>
    </dgm:pt>
    <dgm:pt modelId="{6786ED45-ABF5-4765-872F-97A54385DE0B}" type="pres">
      <dgm:prSet presAssocID="{DC0D3043-6464-49F1-82D4-B3B7E0552353}" presName="Name10" presStyleLbl="parChTrans1D2" presStyleIdx="2" presStyleCnt="3"/>
      <dgm:spPr/>
      <dgm:t>
        <a:bodyPr/>
        <a:lstStyle/>
        <a:p>
          <a:pPr rtl="1"/>
          <a:endParaRPr lang="he-IL"/>
        </a:p>
      </dgm:t>
    </dgm:pt>
    <dgm:pt modelId="{27120957-1292-4849-A234-F3DD19F86901}" type="pres">
      <dgm:prSet presAssocID="{11D3D568-A550-42EF-99B5-4F3AE3E6E1A5}" presName="hierRoot2" presStyleCnt="0"/>
      <dgm:spPr/>
    </dgm:pt>
    <dgm:pt modelId="{ABACA913-4785-4B15-812E-60FCF9A9D65F}" type="pres">
      <dgm:prSet presAssocID="{11D3D568-A550-42EF-99B5-4F3AE3E6E1A5}" presName="composite2" presStyleCnt="0"/>
      <dgm:spPr/>
    </dgm:pt>
    <dgm:pt modelId="{1D624F4E-9AE8-47BD-BE05-9CEE86F2FDD0}" type="pres">
      <dgm:prSet presAssocID="{11D3D568-A550-42EF-99B5-4F3AE3E6E1A5}" presName="background2" presStyleLbl="node2" presStyleIdx="2" presStyleCnt="3"/>
      <dgm:spPr/>
    </dgm:pt>
    <dgm:pt modelId="{99DE6B76-5677-4B6D-A2A2-1BB70F7B6E9D}" type="pres">
      <dgm:prSet presAssocID="{11D3D568-A550-42EF-99B5-4F3AE3E6E1A5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1379CECB-475C-42CD-B044-47D571B2C8B7}" type="pres">
      <dgm:prSet presAssocID="{11D3D568-A550-42EF-99B5-4F3AE3E6E1A5}" presName="hierChild3" presStyleCnt="0"/>
      <dgm:spPr/>
    </dgm:pt>
    <dgm:pt modelId="{133F40B5-1CF0-43CA-AAFF-D2F7208333C7}" type="pres">
      <dgm:prSet presAssocID="{53BA08FB-2B6E-491B-BE5E-003CF7931C1D}" presName="Name17" presStyleLbl="parChTrans1D3" presStyleIdx="2" presStyleCnt="3"/>
      <dgm:spPr/>
    </dgm:pt>
    <dgm:pt modelId="{9E76381F-801E-4929-A398-3297BA3EC26C}" type="pres">
      <dgm:prSet presAssocID="{D1E1F73B-FDDD-4571-BA9E-26542BEB0661}" presName="hierRoot3" presStyleCnt="0"/>
      <dgm:spPr/>
    </dgm:pt>
    <dgm:pt modelId="{7CAC91FF-312D-48F3-8C0C-DD1C615A9074}" type="pres">
      <dgm:prSet presAssocID="{D1E1F73B-FDDD-4571-BA9E-26542BEB0661}" presName="composite3" presStyleCnt="0"/>
      <dgm:spPr/>
    </dgm:pt>
    <dgm:pt modelId="{87EAAE5F-0B44-4B21-9B20-6F30E62D4ADC}" type="pres">
      <dgm:prSet presAssocID="{D1E1F73B-FDDD-4571-BA9E-26542BEB0661}" presName="background3" presStyleLbl="node3" presStyleIdx="2" presStyleCnt="3"/>
      <dgm:spPr/>
    </dgm:pt>
    <dgm:pt modelId="{5B86283A-8859-4E75-AEDD-8BD77C94C9B8}" type="pres">
      <dgm:prSet presAssocID="{D1E1F73B-FDDD-4571-BA9E-26542BEB0661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2E705E5C-D2E1-42F8-8CE4-520040E08B43}" type="pres">
      <dgm:prSet presAssocID="{D1E1F73B-FDDD-4571-BA9E-26542BEB0661}" presName="hierChild4" presStyleCnt="0"/>
      <dgm:spPr/>
    </dgm:pt>
  </dgm:ptLst>
  <dgm:cxnLst>
    <dgm:cxn modelId="{334A93CF-41E0-40D3-AA83-21B4A7BA2D28}" srcId="{F19CCAC7-C7BB-471D-A25B-4405A1B10643}" destId="{E4096625-6EC5-4A91-906D-C3918188F97A}" srcOrd="0" destOrd="0" parTransId="{AB99D0F7-917E-436E-A4D6-8857B4B795CE}" sibTransId="{79D1BB20-A547-40DB-B06A-0483B68BAF58}"/>
    <dgm:cxn modelId="{B36131B9-F453-4BB0-B99E-F8BBBA795F65}" srcId="{8FB5A65D-00AD-4EDC-A10C-E7E81A4FE493}" destId="{FCB16248-A81B-4612-855E-D388A6475DBB}" srcOrd="0" destOrd="0" parTransId="{A234CF34-E0AD-4A3B-A3F7-1E1DCD4EE839}" sibTransId="{421F97A9-0AD3-49C8-8D9A-1A352FA51B81}"/>
    <dgm:cxn modelId="{C64F2215-CF15-405E-9932-0555B3A0CDAE}" type="presOf" srcId="{BC8B2875-7BE5-442C-B157-BE5BCE36D0AA}" destId="{8FCB384E-DF1F-4EAD-AF3C-6FED27B93AEE}" srcOrd="0" destOrd="0" presId="urn:microsoft.com/office/officeart/2005/8/layout/hierarchy1"/>
    <dgm:cxn modelId="{B1EA6E1D-583E-4B2F-A6CF-AD8C1A0E2B76}" type="presOf" srcId="{8FB5A65D-00AD-4EDC-A10C-E7E81A4FE493}" destId="{B5C4B3A8-96DF-4280-B710-498F526A3F1D}" srcOrd="0" destOrd="0" presId="urn:microsoft.com/office/officeart/2005/8/layout/hierarchy1"/>
    <dgm:cxn modelId="{9389D001-4169-460E-8227-342F61BF4CDB}" type="presOf" srcId="{53BA08FB-2B6E-491B-BE5E-003CF7931C1D}" destId="{133F40B5-1CF0-43CA-AAFF-D2F7208333C7}" srcOrd="0" destOrd="0" presId="urn:microsoft.com/office/officeart/2005/8/layout/hierarchy1"/>
    <dgm:cxn modelId="{D62FB34E-2134-40A4-B5DB-FAA6189EC2C7}" type="presOf" srcId="{AB99D0F7-917E-436E-A4D6-8857B4B795CE}" destId="{952DF247-D535-43BD-B882-8063EA711BCC}" srcOrd="0" destOrd="0" presId="urn:microsoft.com/office/officeart/2005/8/layout/hierarchy1"/>
    <dgm:cxn modelId="{0245E50C-82C9-477B-B293-764D6ACB4AB5}" srcId="{CA6E6702-1382-48A5-A550-3E863852A2ED}" destId="{11D3D568-A550-42EF-99B5-4F3AE3E6E1A5}" srcOrd="0" destOrd="0" parTransId="{DC0D3043-6464-49F1-82D4-B3B7E0552353}" sibTransId="{08FE6432-AAD7-4F21-89F2-DB076B57CE7C}"/>
    <dgm:cxn modelId="{A07B9C15-EE4C-4924-A9F1-D13C07830DB3}" type="presOf" srcId="{E4096625-6EC5-4A91-906D-C3918188F97A}" destId="{66CC6C4B-E7F2-4D2E-9543-9C353BBF733D}" srcOrd="0" destOrd="0" presId="urn:microsoft.com/office/officeart/2005/8/layout/hierarchy1"/>
    <dgm:cxn modelId="{7CE283FD-EBEB-4388-8138-2B97B7C31E67}" srcId="{32B186D5-8514-4D55-AD88-16DD6873BCEA}" destId="{8FB5A65D-00AD-4EDC-A10C-E7E81A4FE493}" srcOrd="0" destOrd="0" parTransId="{2414F845-60FA-4493-8797-9F5AA84B1754}" sibTransId="{9AC8D9B1-E0D6-476C-9BCF-96184500D797}"/>
    <dgm:cxn modelId="{B6465771-F999-49C5-957E-39CC0E3950AB}" srcId="{D3D0C640-A1F0-46A6-A9AF-2DF1051F0929}" destId="{32B186D5-8514-4D55-AD88-16DD6873BCEA}" srcOrd="0" destOrd="0" parTransId="{1B68456E-6895-420C-81C5-39389D029C74}" sibTransId="{5074EF31-7E09-487A-AC65-A3DA2F02F4C4}"/>
    <dgm:cxn modelId="{42C88ED9-3074-499E-A7B7-CA0C9C35B950}" type="presOf" srcId="{2414F845-60FA-4493-8797-9F5AA84B1754}" destId="{7063C9E1-7CD5-45B0-A711-886358AE383D}" srcOrd="0" destOrd="0" presId="urn:microsoft.com/office/officeart/2005/8/layout/hierarchy1"/>
    <dgm:cxn modelId="{2D7F25E4-8C15-4C66-B75F-896C1D3B99A3}" type="presOf" srcId="{11D3D568-A550-42EF-99B5-4F3AE3E6E1A5}" destId="{99DE6B76-5677-4B6D-A2A2-1BB70F7B6E9D}" srcOrd="0" destOrd="0" presId="urn:microsoft.com/office/officeart/2005/8/layout/hierarchy1"/>
    <dgm:cxn modelId="{BBD988C3-1D25-41F7-A33E-C4128E380195}" srcId="{D3D0C640-A1F0-46A6-A9AF-2DF1051F0929}" destId="{F19CCAC7-C7BB-471D-A25B-4405A1B10643}" srcOrd="1" destOrd="0" parTransId="{5776929A-840E-4FED-8372-FE888481D267}" sibTransId="{584CDA3D-C77F-4031-B5C3-EE79F21E9AF5}"/>
    <dgm:cxn modelId="{0E366C52-CB42-4BF6-B3CE-754C96742D36}" srcId="{E4096625-6EC5-4A91-906D-C3918188F97A}" destId="{BC8B2875-7BE5-442C-B157-BE5BCE36D0AA}" srcOrd="0" destOrd="0" parTransId="{E70356CA-DF97-4D00-839F-12FBC886B284}" sibTransId="{44C07C2F-5065-4137-B1B0-80C6E2E8AC90}"/>
    <dgm:cxn modelId="{3AFE095D-E93C-4287-904B-6FA8B8B19499}" type="presOf" srcId="{A234CF34-E0AD-4A3B-A3F7-1E1DCD4EE839}" destId="{7C9273F0-665E-45FE-92FB-007E07E040CA}" srcOrd="0" destOrd="0" presId="urn:microsoft.com/office/officeart/2005/8/layout/hierarchy1"/>
    <dgm:cxn modelId="{C916DBC5-C8D2-4A71-B9E5-2209DAC04EAA}" srcId="{D3D0C640-A1F0-46A6-A9AF-2DF1051F0929}" destId="{CA6E6702-1382-48A5-A550-3E863852A2ED}" srcOrd="2" destOrd="0" parTransId="{AA6EAF0A-AC89-4ECE-B618-57BFB45BF0EC}" sibTransId="{817C67EE-4262-448C-A978-19AA820D11E9}"/>
    <dgm:cxn modelId="{ADF9FA5D-BBB1-497F-B769-02684857FF14}" type="presOf" srcId="{FCB16248-A81B-4612-855E-D388A6475DBB}" destId="{A1D84CCC-985B-4CE0-A4AB-64E414FE127D}" srcOrd="0" destOrd="0" presId="urn:microsoft.com/office/officeart/2005/8/layout/hierarchy1"/>
    <dgm:cxn modelId="{7C8A92AF-9DF6-4718-A61A-D4C1E69075E5}" type="presOf" srcId="{E70356CA-DF97-4D00-839F-12FBC886B284}" destId="{533B5DC9-0742-4AF7-9367-9B4AE06337FD}" srcOrd="0" destOrd="0" presId="urn:microsoft.com/office/officeart/2005/8/layout/hierarchy1"/>
    <dgm:cxn modelId="{3F7B87F6-F88D-4D08-92C2-4CC8C1A4E165}" type="presOf" srcId="{DC0D3043-6464-49F1-82D4-B3B7E0552353}" destId="{6786ED45-ABF5-4765-872F-97A54385DE0B}" srcOrd="0" destOrd="0" presId="urn:microsoft.com/office/officeart/2005/8/layout/hierarchy1"/>
    <dgm:cxn modelId="{F2E4AA58-CA22-4451-82DF-130ADA5B2B66}" type="presOf" srcId="{CA6E6702-1382-48A5-A550-3E863852A2ED}" destId="{ABCF9E75-4506-4B5F-B50D-F47A87F05378}" srcOrd="0" destOrd="0" presId="urn:microsoft.com/office/officeart/2005/8/layout/hierarchy1"/>
    <dgm:cxn modelId="{215FFDED-921F-4B1C-9E0D-0376F73E6196}" type="presOf" srcId="{D3D0C640-A1F0-46A6-A9AF-2DF1051F0929}" destId="{ED212286-E60C-4CBB-8FE1-4380F26963FE}" srcOrd="0" destOrd="0" presId="urn:microsoft.com/office/officeart/2005/8/layout/hierarchy1"/>
    <dgm:cxn modelId="{E0642D97-ADC6-4110-A958-FD6B15426C79}" type="presOf" srcId="{32B186D5-8514-4D55-AD88-16DD6873BCEA}" destId="{342C0AD3-C93C-4D03-A289-D5A96B0DA806}" srcOrd="0" destOrd="0" presId="urn:microsoft.com/office/officeart/2005/8/layout/hierarchy1"/>
    <dgm:cxn modelId="{45ED1815-8A01-4FB3-B522-2EAD3A259E85}" type="presOf" srcId="{F19CCAC7-C7BB-471D-A25B-4405A1B10643}" destId="{E3AA2612-BF69-4C9E-B9EB-547031BB5BBA}" srcOrd="0" destOrd="0" presId="urn:microsoft.com/office/officeart/2005/8/layout/hierarchy1"/>
    <dgm:cxn modelId="{873088D4-F018-48C1-8419-47C1AB0B3870}" type="presOf" srcId="{D1E1F73B-FDDD-4571-BA9E-26542BEB0661}" destId="{5B86283A-8859-4E75-AEDD-8BD77C94C9B8}" srcOrd="0" destOrd="0" presId="urn:microsoft.com/office/officeart/2005/8/layout/hierarchy1"/>
    <dgm:cxn modelId="{38155EF8-BF33-47E8-85F2-8521DC2931AA}" srcId="{11D3D568-A550-42EF-99B5-4F3AE3E6E1A5}" destId="{D1E1F73B-FDDD-4571-BA9E-26542BEB0661}" srcOrd="0" destOrd="0" parTransId="{53BA08FB-2B6E-491B-BE5E-003CF7931C1D}" sibTransId="{F071C175-F6A9-4513-9BCF-EB14FFAF54B7}"/>
    <dgm:cxn modelId="{D379154C-C617-4CF1-AC9B-8D38839CE469}" type="presParOf" srcId="{ED212286-E60C-4CBB-8FE1-4380F26963FE}" destId="{7B603CF1-7E11-41AA-9667-593AA3672CD2}" srcOrd="0" destOrd="0" presId="urn:microsoft.com/office/officeart/2005/8/layout/hierarchy1"/>
    <dgm:cxn modelId="{14FC067D-96D8-4FA1-A342-81EAD4AAE50E}" type="presParOf" srcId="{7B603CF1-7E11-41AA-9667-593AA3672CD2}" destId="{EAA8929F-DF31-4AC9-8CBF-E5424991F5DC}" srcOrd="0" destOrd="0" presId="urn:microsoft.com/office/officeart/2005/8/layout/hierarchy1"/>
    <dgm:cxn modelId="{A215FEFB-8C91-4F1E-81AC-95B1196C0928}" type="presParOf" srcId="{EAA8929F-DF31-4AC9-8CBF-E5424991F5DC}" destId="{E0818266-D3C1-4EFC-828E-E3B5C5C36CC9}" srcOrd="0" destOrd="0" presId="urn:microsoft.com/office/officeart/2005/8/layout/hierarchy1"/>
    <dgm:cxn modelId="{CA2EF665-0CF8-43D9-8893-19C67C7B1223}" type="presParOf" srcId="{EAA8929F-DF31-4AC9-8CBF-E5424991F5DC}" destId="{342C0AD3-C93C-4D03-A289-D5A96B0DA806}" srcOrd="1" destOrd="0" presId="urn:microsoft.com/office/officeart/2005/8/layout/hierarchy1"/>
    <dgm:cxn modelId="{09E31226-C62A-4122-BFB7-0081B2F665DD}" type="presParOf" srcId="{7B603CF1-7E11-41AA-9667-593AA3672CD2}" destId="{64851737-8A4C-4303-9A26-3565D7617D68}" srcOrd="1" destOrd="0" presId="urn:microsoft.com/office/officeart/2005/8/layout/hierarchy1"/>
    <dgm:cxn modelId="{AF1A6C71-6AE9-454A-A01F-633D05CB5603}" type="presParOf" srcId="{64851737-8A4C-4303-9A26-3565D7617D68}" destId="{7063C9E1-7CD5-45B0-A711-886358AE383D}" srcOrd="0" destOrd="0" presId="urn:microsoft.com/office/officeart/2005/8/layout/hierarchy1"/>
    <dgm:cxn modelId="{15EF0D55-6C48-4874-BFA7-696B1A3CC701}" type="presParOf" srcId="{64851737-8A4C-4303-9A26-3565D7617D68}" destId="{605F35DD-7C9A-4CAD-98ED-2A8A7FF81995}" srcOrd="1" destOrd="0" presId="urn:microsoft.com/office/officeart/2005/8/layout/hierarchy1"/>
    <dgm:cxn modelId="{0B8C6A7A-A817-4D2E-BF43-96B837F00C21}" type="presParOf" srcId="{605F35DD-7C9A-4CAD-98ED-2A8A7FF81995}" destId="{6D8CF416-36D5-4AA1-9C5D-7BDD6552962D}" srcOrd="0" destOrd="0" presId="urn:microsoft.com/office/officeart/2005/8/layout/hierarchy1"/>
    <dgm:cxn modelId="{D347C2E7-C09A-469C-B83B-0C1E06E85CAD}" type="presParOf" srcId="{6D8CF416-36D5-4AA1-9C5D-7BDD6552962D}" destId="{BB8BBEE3-7DF1-43B0-A33D-DFA9B3F988C7}" srcOrd="0" destOrd="0" presId="urn:microsoft.com/office/officeart/2005/8/layout/hierarchy1"/>
    <dgm:cxn modelId="{CA017037-302A-49E5-BDCB-7BEAEBD10CF2}" type="presParOf" srcId="{6D8CF416-36D5-4AA1-9C5D-7BDD6552962D}" destId="{B5C4B3A8-96DF-4280-B710-498F526A3F1D}" srcOrd="1" destOrd="0" presId="urn:microsoft.com/office/officeart/2005/8/layout/hierarchy1"/>
    <dgm:cxn modelId="{BE50F1A8-44EE-4E74-B46B-FDBC398AA0B0}" type="presParOf" srcId="{605F35DD-7C9A-4CAD-98ED-2A8A7FF81995}" destId="{B0133A9C-3701-47F9-8B54-893420DB620A}" srcOrd="1" destOrd="0" presId="urn:microsoft.com/office/officeart/2005/8/layout/hierarchy1"/>
    <dgm:cxn modelId="{95AE43AD-DBBB-444C-B767-C5C51F852A92}" type="presParOf" srcId="{B0133A9C-3701-47F9-8B54-893420DB620A}" destId="{7C9273F0-665E-45FE-92FB-007E07E040CA}" srcOrd="0" destOrd="0" presId="urn:microsoft.com/office/officeart/2005/8/layout/hierarchy1"/>
    <dgm:cxn modelId="{4201AA42-8285-4FA4-8729-E7E0E6AF7319}" type="presParOf" srcId="{B0133A9C-3701-47F9-8B54-893420DB620A}" destId="{3A737C84-1E72-4C29-8869-4CF5BE83E957}" srcOrd="1" destOrd="0" presId="urn:microsoft.com/office/officeart/2005/8/layout/hierarchy1"/>
    <dgm:cxn modelId="{E5B132E2-0BEA-4182-B8F0-39A23A610343}" type="presParOf" srcId="{3A737C84-1E72-4C29-8869-4CF5BE83E957}" destId="{F4F388E6-408F-4E8A-AB8A-DC221CF40200}" srcOrd="0" destOrd="0" presId="urn:microsoft.com/office/officeart/2005/8/layout/hierarchy1"/>
    <dgm:cxn modelId="{4A1FE748-E596-453B-86E7-EFDD66E6FC7B}" type="presParOf" srcId="{F4F388E6-408F-4E8A-AB8A-DC221CF40200}" destId="{7F89DABD-E74A-4D54-BC38-FD3D7F0D9E59}" srcOrd="0" destOrd="0" presId="urn:microsoft.com/office/officeart/2005/8/layout/hierarchy1"/>
    <dgm:cxn modelId="{39F130E0-47B2-4C70-B1F3-E65246012B5C}" type="presParOf" srcId="{F4F388E6-408F-4E8A-AB8A-DC221CF40200}" destId="{A1D84CCC-985B-4CE0-A4AB-64E414FE127D}" srcOrd="1" destOrd="0" presId="urn:microsoft.com/office/officeart/2005/8/layout/hierarchy1"/>
    <dgm:cxn modelId="{54769793-C9BB-49CA-9C68-A4F874718D73}" type="presParOf" srcId="{3A737C84-1E72-4C29-8869-4CF5BE83E957}" destId="{06B22DCC-776C-47E1-AEAB-6009002B588E}" srcOrd="1" destOrd="0" presId="urn:microsoft.com/office/officeart/2005/8/layout/hierarchy1"/>
    <dgm:cxn modelId="{EBE19963-390A-46A6-9247-4B171F65A3E3}" type="presParOf" srcId="{ED212286-E60C-4CBB-8FE1-4380F26963FE}" destId="{956B203D-6ED3-4CB3-AA29-4555351A496F}" srcOrd="1" destOrd="0" presId="urn:microsoft.com/office/officeart/2005/8/layout/hierarchy1"/>
    <dgm:cxn modelId="{C6B834C1-2110-44F3-A627-B05695E2542B}" type="presParOf" srcId="{956B203D-6ED3-4CB3-AA29-4555351A496F}" destId="{827761DF-7119-40A2-82E1-3017E165C2BF}" srcOrd="0" destOrd="0" presId="urn:microsoft.com/office/officeart/2005/8/layout/hierarchy1"/>
    <dgm:cxn modelId="{81DE1BFC-5C8B-4C2D-9B68-A9F87EDE3E5F}" type="presParOf" srcId="{827761DF-7119-40A2-82E1-3017E165C2BF}" destId="{DD383D70-98F5-4B70-BF7D-3DF58799833C}" srcOrd="0" destOrd="0" presId="urn:microsoft.com/office/officeart/2005/8/layout/hierarchy1"/>
    <dgm:cxn modelId="{7AA0D5F0-DCFC-4F1A-9503-418179ED53DE}" type="presParOf" srcId="{827761DF-7119-40A2-82E1-3017E165C2BF}" destId="{E3AA2612-BF69-4C9E-B9EB-547031BB5BBA}" srcOrd="1" destOrd="0" presId="urn:microsoft.com/office/officeart/2005/8/layout/hierarchy1"/>
    <dgm:cxn modelId="{6892BC7D-D354-4C36-B6E5-AD9FD5BAEF97}" type="presParOf" srcId="{956B203D-6ED3-4CB3-AA29-4555351A496F}" destId="{AC68BBF0-EA45-42EC-B5F0-038538CA69FC}" srcOrd="1" destOrd="0" presId="urn:microsoft.com/office/officeart/2005/8/layout/hierarchy1"/>
    <dgm:cxn modelId="{6B59A892-877A-42BB-9BB8-EB53155FC290}" type="presParOf" srcId="{AC68BBF0-EA45-42EC-B5F0-038538CA69FC}" destId="{952DF247-D535-43BD-B882-8063EA711BCC}" srcOrd="0" destOrd="0" presId="urn:microsoft.com/office/officeart/2005/8/layout/hierarchy1"/>
    <dgm:cxn modelId="{AC46B35B-B4CE-4CBA-8D21-5FA2713C1547}" type="presParOf" srcId="{AC68BBF0-EA45-42EC-B5F0-038538CA69FC}" destId="{63C0A2E9-3FDF-4226-B416-3F47CA6B185D}" srcOrd="1" destOrd="0" presId="urn:microsoft.com/office/officeart/2005/8/layout/hierarchy1"/>
    <dgm:cxn modelId="{D8470ED5-7445-458D-BCB9-FE3B72963057}" type="presParOf" srcId="{63C0A2E9-3FDF-4226-B416-3F47CA6B185D}" destId="{2DC67991-6766-4683-8A9A-2DF0B3EBEF71}" srcOrd="0" destOrd="0" presId="urn:microsoft.com/office/officeart/2005/8/layout/hierarchy1"/>
    <dgm:cxn modelId="{D29B2E63-DE13-447F-88AF-587743013380}" type="presParOf" srcId="{2DC67991-6766-4683-8A9A-2DF0B3EBEF71}" destId="{57529732-01C2-4A23-ABF2-1F0AF75FC27E}" srcOrd="0" destOrd="0" presId="urn:microsoft.com/office/officeart/2005/8/layout/hierarchy1"/>
    <dgm:cxn modelId="{E8BFE489-7930-4B2E-A4D5-CC2928D4DB6D}" type="presParOf" srcId="{2DC67991-6766-4683-8A9A-2DF0B3EBEF71}" destId="{66CC6C4B-E7F2-4D2E-9543-9C353BBF733D}" srcOrd="1" destOrd="0" presId="urn:microsoft.com/office/officeart/2005/8/layout/hierarchy1"/>
    <dgm:cxn modelId="{7F105F57-2AB7-40F2-9D56-F5C4E481ED1D}" type="presParOf" srcId="{63C0A2E9-3FDF-4226-B416-3F47CA6B185D}" destId="{417BEC90-FDAF-4B83-8A37-504EB4C5A14A}" srcOrd="1" destOrd="0" presId="urn:microsoft.com/office/officeart/2005/8/layout/hierarchy1"/>
    <dgm:cxn modelId="{04C29E99-98CC-444A-B9A9-C3DCE51232B3}" type="presParOf" srcId="{417BEC90-FDAF-4B83-8A37-504EB4C5A14A}" destId="{533B5DC9-0742-4AF7-9367-9B4AE06337FD}" srcOrd="0" destOrd="0" presId="urn:microsoft.com/office/officeart/2005/8/layout/hierarchy1"/>
    <dgm:cxn modelId="{F75C2E8C-3307-4A8F-8A30-5B996DE098E8}" type="presParOf" srcId="{417BEC90-FDAF-4B83-8A37-504EB4C5A14A}" destId="{75CB41F4-398E-4F54-9867-6CE7F2FC7F69}" srcOrd="1" destOrd="0" presId="urn:microsoft.com/office/officeart/2005/8/layout/hierarchy1"/>
    <dgm:cxn modelId="{09D0345F-CF00-4C64-8475-5EF51A018602}" type="presParOf" srcId="{75CB41F4-398E-4F54-9867-6CE7F2FC7F69}" destId="{A32C8C1B-DA12-46D2-A71D-2AB3A8B0E954}" srcOrd="0" destOrd="0" presId="urn:microsoft.com/office/officeart/2005/8/layout/hierarchy1"/>
    <dgm:cxn modelId="{1FED063D-4BC7-4C4F-8CB7-25A9B7538469}" type="presParOf" srcId="{A32C8C1B-DA12-46D2-A71D-2AB3A8B0E954}" destId="{1D15C78A-5AE5-46E8-B1F4-51125B735965}" srcOrd="0" destOrd="0" presId="urn:microsoft.com/office/officeart/2005/8/layout/hierarchy1"/>
    <dgm:cxn modelId="{6ED5D48A-02A7-4F8F-A418-93983B2D2F4B}" type="presParOf" srcId="{A32C8C1B-DA12-46D2-A71D-2AB3A8B0E954}" destId="{8FCB384E-DF1F-4EAD-AF3C-6FED27B93AEE}" srcOrd="1" destOrd="0" presId="urn:microsoft.com/office/officeart/2005/8/layout/hierarchy1"/>
    <dgm:cxn modelId="{C1CE0E57-B73F-4C10-B580-3374CF6D1829}" type="presParOf" srcId="{75CB41F4-398E-4F54-9867-6CE7F2FC7F69}" destId="{391BFD18-4B3D-48C7-AF8E-2F440C88E9A5}" srcOrd="1" destOrd="0" presId="urn:microsoft.com/office/officeart/2005/8/layout/hierarchy1"/>
    <dgm:cxn modelId="{74E1BCF4-DEF6-4682-BB7A-EEA423FDA82F}" type="presParOf" srcId="{ED212286-E60C-4CBB-8FE1-4380F26963FE}" destId="{F6DDE41E-88E1-4053-AD00-3D06EA0689C0}" srcOrd="2" destOrd="0" presId="urn:microsoft.com/office/officeart/2005/8/layout/hierarchy1"/>
    <dgm:cxn modelId="{54C2835B-784F-4D91-8224-D6F0D96408C5}" type="presParOf" srcId="{F6DDE41E-88E1-4053-AD00-3D06EA0689C0}" destId="{0F10632C-F8DF-457E-828A-E4E46EADDE65}" srcOrd="0" destOrd="0" presId="urn:microsoft.com/office/officeart/2005/8/layout/hierarchy1"/>
    <dgm:cxn modelId="{E5D36333-549E-4DA7-AD55-904C8E301E17}" type="presParOf" srcId="{0F10632C-F8DF-457E-828A-E4E46EADDE65}" destId="{9329079E-CE8E-42F8-BCDC-54538D9607D0}" srcOrd="0" destOrd="0" presId="urn:microsoft.com/office/officeart/2005/8/layout/hierarchy1"/>
    <dgm:cxn modelId="{AC4086B7-F2C3-4378-A006-9351D7DC5158}" type="presParOf" srcId="{0F10632C-F8DF-457E-828A-E4E46EADDE65}" destId="{ABCF9E75-4506-4B5F-B50D-F47A87F05378}" srcOrd="1" destOrd="0" presId="urn:microsoft.com/office/officeart/2005/8/layout/hierarchy1"/>
    <dgm:cxn modelId="{FF8EC532-C0A8-4A74-9D12-EABF02D24CA3}" type="presParOf" srcId="{F6DDE41E-88E1-4053-AD00-3D06EA0689C0}" destId="{9F0B35CD-8104-4EFC-AF32-4124CC4BD81B}" srcOrd="1" destOrd="0" presId="urn:microsoft.com/office/officeart/2005/8/layout/hierarchy1"/>
    <dgm:cxn modelId="{EF3BCBD9-C703-449E-AA5F-3E7651FA704A}" type="presParOf" srcId="{9F0B35CD-8104-4EFC-AF32-4124CC4BD81B}" destId="{6786ED45-ABF5-4765-872F-97A54385DE0B}" srcOrd="0" destOrd="0" presId="urn:microsoft.com/office/officeart/2005/8/layout/hierarchy1"/>
    <dgm:cxn modelId="{07ABCBFC-6065-42CD-AE31-73A3DF084C02}" type="presParOf" srcId="{9F0B35CD-8104-4EFC-AF32-4124CC4BD81B}" destId="{27120957-1292-4849-A234-F3DD19F86901}" srcOrd="1" destOrd="0" presId="urn:microsoft.com/office/officeart/2005/8/layout/hierarchy1"/>
    <dgm:cxn modelId="{C7F72964-B77C-4768-954B-3104DFFB606B}" type="presParOf" srcId="{27120957-1292-4849-A234-F3DD19F86901}" destId="{ABACA913-4785-4B15-812E-60FCF9A9D65F}" srcOrd="0" destOrd="0" presId="urn:microsoft.com/office/officeart/2005/8/layout/hierarchy1"/>
    <dgm:cxn modelId="{7214CE19-AB11-4CDC-ABEF-8B9F5E856F9B}" type="presParOf" srcId="{ABACA913-4785-4B15-812E-60FCF9A9D65F}" destId="{1D624F4E-9AE8-47BD-BE05-9CEE86F2FDD0}" srcOrd="0" destOrd="0" presId="urn:microsoft.com/office/officeart/2005/8/layout/hierarchy1"/>
    <dgm:cxn modelId="{F9D6110F-1946-4DFD-B49A-96F579C80A2E}" type="presParOf" srcId="{ABACA913-4785-4B15-812E-60FCF9A9D65F}" destId="{99DE6B76-5677-4B6D-A2A2-1BB70F7B6E9D}" srcOrd="1" destOrd="0" presId="urn:microsoft.com/office/officeart/2005/8/layout/hierarchy1"/>
    <dgm:cxn modelId="{EB826F8E-C559-4E16-B741-38F2D13AD587}" type="presParOf" srcId="{27120957-1292-4849-A234-F3DD19F86901}" destId="{1379CECB-475C-42CD-B044-47D571B2C8B7}" srcOrd="1" destOrd="0" presId="urn:microsoft.com/office/officeart/2005/8/layout/hierarchy1"/>
    <dgm:cxn modelId="{2260980C-65EC-4BF4-AC6C-458B309E55F5}" type="presParOf" srcId="{1379CECB-475C-42CD-B044-47D571B2C8B7}" destId="{133F40B5-1CF0-43CA-AAFF-D2F7208333C7}" srcOrd="0" destOrd="0" presId="urn:microsoft.com/office/officeart/2005/8/layout/hierarchy1"/>
    <dgm:cxn modelId="{D3B2F7C4-72CE-47AD-895E-42BAFC55E0AC}" type="presParOf" srcId="{1379CECB-475C-42CD-B044-47D571B2C8B7}" destId="{9E76381F-801E-4929-A398-3297BA3EC26C}" srcOrd="1" destOrd="0" presId="urn:microsoft.com/office/officeart/2005/8/layout/hierarchy1"/>
    <dgm:cxn modelId="{C4192DC6-A56F-4D91-AD3A-1870186DAC6A}" type="presParOf" srcId="{9E76381F-801E-4929-A398-3297BA3EC26C}" destId="{7CAC91FF-312D-48F3-8C0C-DD1C615A9074}" srcOrd="0" destOrd="0" presId="urn:microsoft.com/office/officeart/2005/8/layout/hierarchy1"/>
    <dgm:cxn modelId="{97C99B77-590B-46FE-97E2-39FDD61CBCC0}" type="presParOf" srcId="{7CAC91FF-312D-48F3-8C0C-DD1C615A9074}" destId="{87EAAE5F-0B44-4B21-9B20-6F30E62D4ADC}" srcOrd="0" destOrd="0" presId="urn:microsoft.com/office/officeart/2005/8/layout/hierarchy1"/>
    <dgm:cxn modelId="{F60B01F0-8671-4FC6-9419-1DDDC9E39D80}" type="presParOf" srcId="{7CAC91FF-312D-48F3-8C0C-DD1C615A9074}" destId="{5B86283A-8859-4E75-AEDD-8BD77C94C9B8}" srcOrd="1" destOrd="0" presId="urn:microsoft.com/office/officeart/2005/8/layout/hierarchy1"/>
    <dgm:cxn modelId="{789E16A9-1FDE-4F1D-A0D8-EF32D12593E5}" type="presParOf" srcId="{9E76381F-801E-4929-A398-3297BA3EC26C}" destId="{2E705E5C-D2E1-42F8-8CE4-520040E08B43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6ED45-ABF5-4765-872F-97A54385DE0B}">
      <dsp:nvSpPr>
        <dsp:cNvPr id="0" name=""/>
        <dsp:cNvSpPr/>
      </dsp:nvSpPr>
      <dsp:spPr>
        <a:xfrm>
          <a:off x="6321474" y="1824737"/>
          <a:ext cx="91440" cy="628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8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DF247-D535-43BD-B882-8063EA711BCC}">
      <dsp:nvSpPr>
        <dsp:cNvPr id="0" name=""/>
        <dsp:cNvSpPr/>
      </dsp:nvSpPr>
      <dsp:spPr>
        <a:xfrm>
          <a:off x="3678488" y="1824737"/>
          <a:ext cx="91440" cy="628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8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3C9E1-7CD5-45B0-A711-886358AE383D}">
      <dsp:nvSpPr>
        <dsp:cNvPr id="0" name=""/>
        <dsp:cNvSpPr/>
      </dsp:nvSpPr>
      <dsp:spPr>
        <a:xfrm>
          <a:off x="1035501" y="1824737"/>
          <a:ext cx="91440" cy="628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8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18266-D3C1-4EFC-828E-E3B5C5C36CC9}">
      <dsp:nvSpPr>
        <dsp:cNvPr id="0" name=""/>
        <dsp:cNvSpPr/>
      </dsp:nvSpPr>
      <dsp:spPr>
        <a:xfrm>
          <a:off x="0" y="451585"/>
          <a:ext cx="2162443" cy="13731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2C0AD3-C93C-4D03-A289-D5A96B0DA806}">
      <dsp:nvSpPr>
        <dsp:cNvPr id="0" name=""/>
        <dsp:cNvSpPr/>
      </dsp:nvSpPr>
      <dsp:spPr>
        <a:xfrm>
          <a:off x="240271" y="679843"/>
          <a:ext cx="2162443" cy="13731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b="1" kern="1200" dirty="0" smtClean="0"/>
            <a:t>רמב"ם</a:t>
          </a:r>
          <a:r>
            <a:rPr lang="he-IL" sz="2200" b="0" kern="1200" dirty="0" smtClean="0"/>
            <a:t>: קידושין – מעשה קניין המבטא את ייחוד האישה</a:t>
          </a:r>
          <a:endParaRPr lang="he-IL" sz="2200" b="1" kern="1200" dirty="0"/>
        </a:p>
      </dsp:txBody>
      <dsp:txXfrm>
        <a:off x="280489" y="720061"/>
        <a:ext cx="2082007" cy="1292715"/>
      </dsp:txXfrm>
    </dsp:sp>
    <dsp:sp modelId="{BB8BBEE3-7DF1-43B0-A33D-DFA9B3F988C7}">
      <dsp:nvSpPr>
        <dsp:cNvPr id="0" name=""/>
        <dsp:cNvSpPr/>
      </dsp:nvSpPr>
      <dsp:spPr>
        <a:xfrm>
          <a:off x="0" y="2453647"/>
          <a:ext cx="2162443" cy="13731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4B3A8-96DF-4280-B710-498F526A3F1D}">
      <dsp:nvSpPr>
        <dsp:cNvPr id="0" name=""/>
        <dsp:cNvSpPr/>
      </dsp:nvSpPr>
      <dsp:spPr>
        <a:xfrm>
          <a:off x="240271" y="2681905"/>
          <a:ext cx="2162443" cy="13731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 smtClean="0"/>
            <a:t>הקידושין הם מעשה מקדים לאישות</a:t>
          </a:r>
          <a:endParaRPr lang="he-IL" sz="2200" kern="1200" dirty="0"/>
        </a:p>
      </dsp:txBody>
      <dsp:txXfrm>
        <a:off x="280489" y="2722123"/>
        <a:ext cx="2082007" cy="1292715"/>
      </dsp:txXfrm>
    </dsp:sp>
    <dsp:sp modelId="{DD383D70-98F5-4B70-BF7D-3DF58799833C}">
      <dsp:nvSpPr>
        <dsp:cNvPr id="0" name=""/>
        <dsp:cNvSpPr/>
      </dsp:nvSpPr>
      <dsp:spPr>
        <a:xfrm>
          <a:off x="2642986" y="451585"/>
          <a:ext cx="2162443" cy="13731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A2612-BF69-4C9E-B9EB-547031BB5BBA}">
      <dsp:nvSpPr>
        <dsp:cNvPr id="0" name=""/>
        <dsp:cNvSpPr/>
      </dsp:nvSpPr>
      <dsp:spPr>
        <a:xfrm>
          <a:off x="2883257" y="679843"/>
          <a:ext cx="2162443" cy="13731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b="1" kern="1200" dirty="0" smtClean="0"/>
            <a:t>רמב"ן</a:t>
          </a:r>
          <a:r>
            <a:rPr lang="he-IL" sz="2200" b="0" kern="1200" dirty="0" smtClean="0"/>
            <a:t>:  קידושין – מעשה קניין המחיל את האישות ('קניין איסור')</a:t>
          </a:r>
          <a:endParaRPr lang="he-IL" sz="2200" b="0" kern="1200" dirty="0"/>
        </a:p>
      </dsp:txBody>
      <dsp:txXfrm>
        <a:off x="2923475" y="720061"/>
        <a:ext cx="2082007" cy="1292715"/>
      </dsp:txXfrm>
    </dsp:sp>
    <dsp:sp modelId="{57529732-01C2-4A23-ABF2-1F0AF75FC27E}">
      <dsp:nvSpPr>
        <dsp:cNvPr id="0" name=""/>
        <dsp:cNvSpPr/>
      </dsp:nvSpPr>
      <dsp:spPr>
        <a:xfrm>
          <a:off x="2642986" y="2453647"/>
          <a:ext cx="2162443" cy="13731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CC6C4B-E7F2-4D2E-9543-9C353BBF733D}">
      <dsp:nvSpPr>
        <dsp:cNvPr id="0" name=""/>
        <dsp:cNvSpPr/>
      </dsp:nvSpPr>
      <dsp:spPr>
        <a:xfrm>
          <a:off x="2883257" y="2681905"/>
          <a:ext cx="2162443" cy="13731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 smtClean="0"/>
            <a:t>הקידושין משנים את מעמדה של האישה ומגדירים אותה 'אשת איש'</a:t>
          </a:r>
          <a:endParaRPr lang="he-IL" sz="2200" kern="1200" dirty="0"/>
        </a:p>
      </dsp:txBody>
      <dsp:txXfrm>
        <a:off x="2923475" y="2722123"/>
        <a:ext cx="2082007" cy="1292715"/>
      </dsp:txXfrm>
    </dsp:sp>
    <dsp:sp modelId="{9329079E-CE8E-42F8-BCDC-54538D9607D0}">
      <dsp:nvSpPr>
        <dsp:cNvPr id="0" name=""/>
        <dsp:cNvSpPr/>
      </dsp:nvSpPr>
      <dsp:spPr>
        <a:xfrm>
          <a:off x="5285973" y="451585"/>
          <a:ext cx="2162443" cy="13731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F9E75-4506-4B5F-B50D-F47A87F05378}">
      <dsp:nvSpPr>
        <dsp:cNvPr id="0" name=""/>
        <dsp:cNvSpPr/>
      </dsp:nvSpPr>
      <dsp:spPr>
        <a:xfrm>
          <a:off x="5526244" y="679843"/>
          <a:ext cx="2162443" cy="13731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b="1" kern="1200" dirty="0" err="1" smtClean="0"/>
            <a:t>תוס</a:t>
          </a:r>
          <a:r>
            <a:rPr lang="he-IL" sz="2200" b="1" kern="1200" dirty="0" smtClean="0"/>
            <a:t>': </a:t>
          </a:r>
          <a:r>
            <a:rPr lang="he-IL" sz="2200" b="0" kern="1200" dirty="0" smtClean="0"/>
            <a:t>קידושין – מעשה </a:t>
          </a:r>
          <a:r>
            <a:rPr lang="he-IL" sz="2200" b="0" kern="1200" dirty="0" err="1" smtClean="0"/>
            <a:t>הפלאה</a:t>
          </a:r>
          <a:endParaRPr lang="he-IL" sz="2200" kern="1200" dirty="0"/>
        </a:p>
      </dsp:txBody>
      <dsp:txXfrm>
        <a:off x="5566462" y="720061"/>
        <a:ext cx="2082007" cy="1292715"/>
      </dsp:txXfrm>
    </dsp:sp>
    <dsp:sp modelId="{1D624F4E-9AE8-47BD-BE05-9CEE86F2FDD0}">
      <dsp:nvSpPr>
        <dsp:cNvPr id="0" name=""/>
        <dsp:cNvSpPr/>
      </dsp:nvSpPr>
      <dsp:spPr>
        <a:xfrm>
          <a:off x="5285973" y="2453647"/>
          <a:ext cx="2162443" cy="13731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E6B76-5677-4B6D-A2A2-1BB70F7B6E9D}">
      <dsp:nvSpPr>
        <dsp:cNvPr id="0" name=""/>
        <dsp:cNvSpPr/>
      </dsp:nvSpPr>
      <dsp:spPr>
        <a:xfrm>
          <a:off x="5526244" y="2681905"/>
          <a:ext cx="2162443" cy="13731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 smtClean="0"/>
            <a:t>הקידושין אוסרים את האישה על כל העולם</a:t>
          </a:r>
          <a:endParaRPr lang="he-IL" sz="2200" kern="1200" dirty="0"/>
        </a:p>
      </dsp:txBody>
      <dsp:txXfrm>
        <a:off x="5566462" y="2722123"/>
        <a:ext cx="2082007" cy="12927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6ED45-ABF5-4765-872F-97A54385DE0B}">
      <dsp:nvSpPr>
        <dsp:cNvPr id="0" name=""/>
        <dsp:cNvSpPr/>
      </dsp:nvSpPr>
      <dsp:spPr>
        <a:xfrm>
          <a:off x="6321474" y="1824737"/>
          <a:ext cx="91440" cy="628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8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DF247-D535-43BD-B882-8063EA711BCC}">
      <dsp:nvSpPr>
        <dsp:cNvPr id="0" name=""/>
        <dsp:cNvSpPr/>
      </dsp:nvSpPr>
      <dsp:spPr>
        <a:xfrm>
          <a:off x="3678488" y="1824737"/>
          <a:ext cx="91440" cy="628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8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3C9E1-7CD5-45B0-A711-886358AE383D}">
      <dsp:nvSpPr>
        <dsp:cNvPr id="0" name=""/>
        <dsp:cNvSpPr/>
      </dsp:nvSpPr>
      <dsp:spPr>
        <a:xfrm>
          <a:off x="1035501" y="1824737"/>
          <a:ext cx="91440" cy="628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8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18266-D3C1-4EFC-828E-E3B5C5C36CC9}">
      <dsp:nvSpPr>
        <dsp:cNvPr id="0" name=""/>
        <dsp:cNvSpPr/>
      </dsp:nvSpPr>
      <dsp:spPr>
        <a:xfrm>
          <a:off x="0" y="451585"/>
          <a:ext cx="2162443" cy="13731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2C0AD3-C93C-4D03-A289-D5A96B0DA806}">
      <dsp:nvSpPr>
        <dsp:cNvPr id="0" name=""/>
        <dsp:cNvSpPr/>
      </dsp:nvSpPr>
      <dsp:spPr>
        <a:xfrm>
          <a:off x="240271" y="679843"/>
          <a:ext cx="2162443" cy="13731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b="1" kern="1200" dirty="0" smtClean="0"/>
            <a:t>רמב"ם</a:t>
          </a:r>
          <a:r>
            <a:rPr lang="he-IL" sz="1700" b="0" kern="1200" dirty="0" smtClean="0"/>
            <a:t>: קידושין – מעשה קניין המבטא את ייחוד האישה</a:t>
          </a:r>
          <a:endParaRPr lang="he-IL" sz="1700" b="1" kern="1200" dirty="0"/>
        </a:p>
      </dsp:txBody>
      <dsp:txXfrm>
        <a:off x="280489" y="720061"/>
        <a:ext cx="2082007" cy="1292715"/>
      </dsp:txXfrm>
    </dsp:sp>
    <dsp:sp modelId="{BB8BBEE3-7DF1-43B0-A33D-DFA9B3F988C7}">
      <dsp:nvSpPr>
        <dsp:cNvPr id="0" name=""/>
        <dsp:cNvSpPr/>
      </dsp:nvSpPr>
      <dsp:spPr>
        <a:xfrm>
          <a:off x="0" y="2453647"/>
          <a:ext cx="2162443" cy="13731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4B3A8-96DF-4280-B710-498F526A3F1D}">
      <dsp:nvSpPr>
        <dsp:cNvPr id="0" name=""/>
        <dsp:cNvSpPr/>
      </dsp:nvSpPr>
      <dsp:spPr>
        <a:xfrm>
          <a:off x="240271" y="2681905"/>
          <a:ext cx="2162443" cy="13731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kern="1200" dirty="0" smtClean="0"/>
            <a:t>חיי האישות הם האישות,</a:t>
          </a:r>
        </a:p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kern="1200" dirty="0" smtClean="0"/>
            <a:t>הקידושין הם הקדמה לחיי האישות.</a:t>
          </a:r>
          <a:endParaRPr lang="he-IL" sz="1700" kern="1200" dirty="0"/>
        </a:p>
      </dsp:txBody>
      <dsp:txXfrm>
        <a:off x="280489" y="2722123"/>
        <a:ext cx="2082007" cy="1292715"/>
      </dsp:txXfrm>
    </dsp:sp>
    <dsp:sp modelId="{DD383D70-98F5-4B70-BF7D-3DF58799833C}">
      <dsp:nvSpPr>
        <dsp:cNvPr id="0" name=""/>
        <dsp:cNvSpPr/>
      </dsp:nvSpPr>
      <dsp:spPr>
        <a:xfrm>
          <a:off x="2642986" y="451585"/>
          <a:ext cx="2162443" cy="13731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A2612-BF69-4C9E-B9EB-547031BB5BBA}">
      <dsp:nvSpPr>
        <dsp:cNvPr id="0" name=""/>
        <dsp:cNvSpPr/>
      </dsp:nvSpPr>
      <dsp:spPr>
        <a:xfrm>
          <a:off x="2883257" y="679843"/>
          <a:ext cx="2162443" cy="13731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b="1" kern="1200" dirty="0" smtClean="0"/>
            <a:t>רמב"ן</a:t>
          </a:r>
          <a:r>
            <a:rPr lang="he-IL" sz="1700" b="0" kern="1200" dirty="0" smtClean="0"/>
            <a:t>:  קידושין – מעשה קניין המחיל את האישות ('קניין איסור')</a:t>
          </a:r>
          <a:endParaRPr lang="he-IL" sz="1700" b="0" kern="1200" dirty="0"/>
        </a:p>
      </dsp:txBody>
      <dsp:txXfrm>
        <a:off x="2923475" y="720061"/>
        <a:ext cx="2082007" cy="1292715"/>
      </dsp:txXfrm>
    </dsp:sp>
    <dsp:sp modelId="{57529732-01C2-4A23-ABF2-1F0AF75FC27E}">
      <dsp:nvSpPr>
        <dsp:cNvPr id="0" name=""/>
        <dsp:cNvSpPr/>
      </dsp:nvSpPr>
      <dsp:spPr>
        <a:xfrm>
          <a:off x="2642986" y="2453647"/>
          <a:ext cx="2162443" cy="13731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CC6C4B-E7F2-4D2E-9543-9C353BBF733D}">
      <dsp:nvSpPr>
        <dsp:cNvPr id="0" name=""/>
        <dsp:cNvSpPr/>
      </dsp:nvSpPr>
      <dsp:spPr>
        <a:xfrm>
          <a:off x="2883257" y="2681905"/>
          <a:ext cx="2162443" cy="13731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kern="1200" dirty="0" smtClean="0"/>
            <a:t>אישות היא חלות הלכתית החלה על ידי הקידושין</a:t>
          </a:r>
          <a:endParaRPr lang="he-IL" sz="1700" kern="1200" dirty="0"/>
        </a:p>
      </dsp:txBody>
      <dsp:txXfrm>
        <a:off x="2923475" y="2722123"/>
        <a:ext cx="2082007" cy="1292715"/>
      </dsp:txXfrm>
    </dsp:sp>
    <dsp:sp modelId="{9329079E-CE8E-42F8-BCDC-54538D9607D0}">
      <dsp:nvSpPr>
        <dsp:cNvPr id="0" name=""/>
        <dsp:cNvSpPr/>
      </dsp:nvSpPr>
      <dsp:spPr>
        <a:xfrm>
          <a:off x="5285973" y="451585"/>
          <a:ext cx="2162443" cy="13731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F9E75-4506-4B5F-B50D-F47A87F05378}">
      <dsp:nvSpPr>
        <dsp:cNvPr id="0" name=""/>
        <dsp:cNvSpPr/>
      </dsp:nvSpPr>
      <dsp:spPr>
        <a:xfrm>
          <a:off x="5526244" y="679843"/>
          <a:ext cx="2162443" cy="13731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b="1" kern="1200" dirty="0" err="1" smtClean="0"/>
            <a:t>תוס</a:t>
          </a:r>
          <a:r>
            <a:rPr lang="he-IL" sz="1700" b="1" kern="1200" dirty="0" smtClean="0"/>
            <a:t>': </a:t>
          </a:r>
          <a:r>
            <a:rPr lang="he-IL" sz="1700" b="0" kern="1200" dirty="0" smtClean="0"/>
            <a:t>קידושין – מעשה </a:t>
          </a:r>
          <a:r>
            <a:rPr lang="he-IL" sz="1700" b="0" kern="1200" dirty="0" err="1" smtClean="0"/>
            <a:t>הפלאה</a:t>
          </a:r>
          <a:endParaRPr lang="he-IL" sz="1700" kern="1200" dirty="0"/>
        </a:p>
      </dsp:txBody>
      <dsp:txXfrm>
        <a:off x="5566462" y="720061"/>
        <a:ext cx="2082007" cy="1292715"/>
      </dsp:txXfrm>
    </dsp:sp>
    <dsp:sp modelId="{1D624F4E-9AE8-47BD-BE05-9CEE86F2FDD0}">
      <dsp:nvSpPr>
        <dsp:cNvPr id="0" name=""/>
        <dsp:cNvSpPr/>
      </dsp:nvSpPr>
      <dsp:spPr>
        <a:xfrm>
          <a:off x="5285973" y="2453647"/>
          <a:ext cx="2162443" cy="13731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E6B76-5677-4B6D-A2A2-1BB70F7B6E9D}">
      <dsp:nvSpPr>
        <dsp:cNvPr id="0" name=""/>
        <dsp:cNvSpPr/>
      </dsp:nvSpPr>
      <dsp:spPr>
        <a:xfrm>
          <a:off x="5526244" y="2681905"/>
          <a:ext cx="2162443" cy="13731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kern="1200" dirty="0" smtClean="0"/>
            <a:t>קיים רובד בסיסי באישות – חיי האישות,</a:t>
          </a:r>
        </a:p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kern="1200" dirty="0" smtClean="0"/>
            <a:t>הקידושין מחילים את הרובד </a:t>
          </a:r>
          <a:r>
            <a:rPr lang="he-IL" sz="1700" kern="1200" dirty="0" err="1" smtClean="0"/>
            <a:t>האיסורי</a:t>
          </a:r>
          <a:r>
            <a:rPr lang="he-IL" sz="1700" kern="1200" dirty="0" smtClean="0"/>
            <a:t> של האישות</a:t>
          </a:r>
          <a:endParaRPr lang="he-IL" sz="1700" kern="1200" dirty="0"/>
        </a:p>
      </dsp:txBody>
      <dsp:txXfrm>
        <a:off x="5566462" y="2722123"/>
        <a:ext cx="2082007" cy="12927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F40B5-1CF0-43CA-AAFF-D2F7208333C7}">
      <dsp:nvSpPr>
        <dsp:cNvPr id="0" name=""/>
        <dsp:cNvSpPr/>
      </dsp:nvSpPr>
      <dsp:spPr>
        <a:xfrm>
          <a:off x="5824788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86ED45-ABF5-4765-872F-97A54385DE0B}">
      <dsp:nvSpPr>
        <dsp:cNvPr id="0" name=""/>
        <dsp:cNvSpPr/>
      </dsp:nvSpPr>
      <dsp:spPr>
        <a:xfrm>
          <a:off x="5824788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3B5DC9-0742-4AF7-9367-9B4AE06337FD}">
      <dsp:nvSpPr>
        <dsp:cNvPr id="0" name=""/>
        <dsp:cNvSpPr/>
      </dsp:nvSpPr>
      <dsp:spPr>
        <a:xfrm>
          <a:off x="3702139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DF247-D535-43BD-B882-8063EA711BCC}">
      <dsp:nvSpPr>
        <dsp:cNvPr id="0" name=""/>
        <dsp:cNvSpPr/>
      </dsp:nvSpPr>
      <dsp:spPr>
        <a:xfrm>
          <a:off x="3702139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9273F0-665E-45FE-92FB-007E07E040CA}">
      <dsp:nvSpPr>
        <dsp:cNvPr id="0" name=""/>
        <dsp:cNvSpPr/>
      </dsp:nvSpPr>
      <dsp:spPr>
        <a:xfrm>
          <a:off x="1579491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3C9E1-7CD5-45B0-A711-886358AE383D}">
      <dsp:nvSpPr>
        <dsp:cNvPr id="0" name=""/>
        <dsp:cNvSpPr/>
      </dsp:nvSpPr>
      <dsp:spPr>
        <a:xfrm>
          <a:off x="1579491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18266-D3C1-4EFC-828E-E3B5C5C36CC9}">
      <dsp:nvSpPr>
        <dsp:cNvPr id="0" name=""/>
        <dsp:cNvSpPr/>
      </dsp:nvSpPr>
      <dsp:spPr>
        <a:xfrm>
          <a:off x="756855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2C0AD3-C93C-4D03-A289-D5A96B0DA806}">
      <dsp:nvSpPr>
        <dsp:cNvPr id="0" name=""/>
        <dsp:cNvSpPr/>
      </dsp:nvSpPr>
      <dsp:spPr>
        <a:xfrm>
          <a:off x="949823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/>
            <a:t>רמב"ם</a:t>
          </a:r>
          <a:r>
            <a:rPr lang="he-IL" sz="1400" b="0" kern="1200" dirty="0" smtClean="0"/>
            <a:t>: קידושין – מעשה קניין המבטא את ייחוד האישה</a:t>
          </a:r>
          <a:endParaRPr lang="he-IL" sz="1400" b="1" kern="1200" dirty="0"/>
        </a:p>
      </dsp:txBody>
      <dsp:txXfrm>
        <a:off x="982123" y="217968"/>
        <a:ext cx="1672112" cy="1038212"/>
      </dsp:txXfrm>
    </dsp:sp>
    <dsp:sp modelId="{BB8BBEE3-7DF1-43B0-A33D-DFA9B3F988C7}">
      <dsp:nvSpPr>
        <dsp:cNvPr id="0" name=""/>
        <dsp:cNvSpPr/>
      </dsp:nvSpPr>
      <dsp:spPr>
        <a:xfrm>
          <a:off x="756855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4B3A8-96DF-4280-B710-498F526A3F1D}">
      <dsp:nvSpPr>
        <dsp:cNvPr id="0" name=""/>
        <dsp:cNvSpPr/>
      </dsp:nvSpPr>
      <dsp:spPr>
        <a:xfrm>
          <a:off x="949823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חיי האישות הם האישות,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הקידושין הם הקדמה לחיי האישות.</a:t>
          </a:r>
          <a:endParaRPr lang="he-IL" sz="1400" kern="1200" dirty="0"/>
        </a:p>
      </dsp:txBody>
      <dsp:txXfrm>
        <a:off x="982123" y="1825875"/>
        <a:ext cx="1672112" cy="1038212"/>
      </dsp:txXfrm>
    </dsp:sp>
    <dsp:sp modelId="{7F89DABD-E74A-4D54-BC38-FD3D7F0D9E59}">
      <dsp:nvSpPr>
        <dsp:cNvPr id="0" name=""/>
        <dsp:cNvSpPr/>
      </dsp:nvSpPr>
      <dsp:spPr>
        <a:xfrm>
          <a:off x="756855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84CCC-985B-4CE0-A4AB-64E414FE127D}">
      <dsp:nvSpPr>
        <dsp:cNvPr id="0" name=""/>
        <dsp:cNvSpPr/>
      </dsp:nvSpPr>
      <dsp:spPr>
        <a:xfrm>
          <a:off x="949823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ביחס לישראל אישות של בני נח אינה אישות אלא זנות.</a:t>
          </a:r>
          <a:endParaRPr lang="he-IL" sz="1400" kern="1200" dirty="0">
            <a:solidFill>
              <a:srgbClr val="FF0000"/>
            </a:solidFill>
          </a:endParaRPr>
        </a:p>
      </dsp:txBody>
      <dsp:txXfrm>
        <a:off x="982123" y="3433781"/>
        <a:ext cx="1672112" cy="1038212"/>
      </dsp:txXfrm>
    </dsp:sp>
    <dsp:sp modelId="{DD383D70-98F5-4B70-BF7D-3DF58799833C}">
      <dsp:nvSpPr>
        <dsp:cNvPr id="0" name=""/>
        <dsp:cNvSpPr/>
      </dsp:nvSpPr>
      <dsp:spPr>
        <a:xfrm>
          <a:off x="2879503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A2612-BF69-4C9E-B9EB-547031BB5BBA}">
      <dsp:nvSpPr>
        <dsp:cNvPr id="0" name=""/>
        <dsp:cNvSpPr/>
      </dsp:nvSpPr>
      <dsp:spPr>
        <a:xfrm>
          <a:off x="3072471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/>
            <a:t>רמב"ן</a:t>
          </a:r>
          <a:r>
            <a:rPr lang="he-IL" sz="1400" b="0" kern="1200" dirty="0" smtClean="0"/>
            <a:t>:  קידושין – מעשה קניין המחיל את האישות ('קניין איסור')</a:t>
          </a:r>
          <a:endParaRPr lang="he-IL" sz="1400" b="0" kern="1200" dirty="0"/>
        </a:p>
      </dsp:txBody>
      <dsp:txXfrm>
        <a:off x="3104771" y="217968"/>
        <a:ext cx="1672112" cy="1038212"/>
      </dsp:txXfrm>
    </dsp:sp>
    <dsp:sp modelId="{57529732-01C2-4A23-ABF2-1F0AF75FC27E}">
      <dsp:nvSpPr>
        <dsp:cNvPr id="0" name=""/>
        <dsp:cNvSpPr/>
      </dsp:nvSpPr>
      <dsp:spPr>
        <a:xfrm>
          <a:off x="2879503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CC6C4B-E7F2-4D2E-9543-9C353BBF733D}">
      <dsp:nvSpPr>
        <dsp:cNvPr id="0" name=""/>
        <dsp:cNvSpPr/>
      </dsp:nvSpPr>
      <dsp:spPr>
        <a:xfrm>
          <a:off x="3072471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אישות היא חלות הלכתית החלה על ידי הקידושין</a:t>
          </a:r>
          <a:endParaRPr lang="he-IL" sz="1400" kern="1200" dirty="0"/>
        </a:p>
      </dsp:txBody>
      <dsp:txXfrm>
        <a:off x="3104771" y="1825875"/>
        <a:ext cx="1672112" cy="1038212"/>
      </dsp:txXfrm>
    </dsp:sp>
    <dsp:sp modelId="{1D15C78A-5AE5-46E8-B1F4-51125B735965}">
      <dsp:nvSpPr>
        <dsp:cNvPr id="0" name=""/>
        <dsp:cNvSpPr/>
      </dsp:nvSpPr>
      <dsp:spPr>
        <a:xfrm>
          <a:off x="2879503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B384E-DF1F-4EAD-AF3C-6FED27B93AEE}">
      <dsp:nvSpPr>
        <dsp:cNvPr id="0" name=""/>
        <dsp:cNvSpPr/>
      </dsp:nvSpPr>
      <dsp:spPr>
        <a:xfrm>
          <a:off x="3072471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אין אישות בבני נח</a:t>
          </a:r>
          <a:endParaRPr lang="he-IL" sz="1400" kern="1200" dirty="0">
            <a:solidFill>
              <a:srgbClr val="FF0000"/>
            </a:solidFill>
          </a:endParaRPr>
        </a:p>
      </dsp:txBody>
      <dsp:txXfrm>
        <a:off x="3104771" y="3433781"/>
        <a:ext cx="1672112" cy="1038212"/>
      </dsp:txXfrm>
    </dsp:sp>
    <dsp:sp modelId="{9329079E-CE8E-42F8-BCDC-54538D9607D0}">
      <dsp:nvSpPr>
        <dsp:cNvPr id="0" name=""/>
        <dsp:cNvSpPr/>
      </dsp:nvSpPr>
      <dsp:spPr>
        <a:xfrm>
          <a:off x="5002152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F9E75-4506-4B5F-B50D-F47A87F05378}">
      <dsp:nvSpPr>
        <dsp:cNvPr id="0" name=""/>
        <dsp:cNvSpPr/>
      </dsp:nvSpPr>
      <dsp:spPr>
        <a:xfrm>
          <a:off x="5195120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err="1" smtClean="0"/>
            <a:t>תוס</a:t>
          </a:r>
          <a:r>
            <a:rPr lang="he-IL" sz="1400" b="1" kern="1200" dirty="0" smtClean="0"/>
            <a:t>': </a:t>
          </a:r>
          <a:r>
            <a:rPr lang="he-IL" sz="1400" b="0" kern="1200" dirty="0" smtClean="0"/>
            <a:t>קידושין – מעשה </a:t>
          </a:r>
          <a:r>
            <a:rPr lang="he-IL" sz="1400" b="0" kern="1200" dirty="0" err="1" smtClean="0"/>
            <a:t>הפלאה</a:t>
          </a:r>
          <a:endParaRPr lang="he-IL" sz="1400" kern="1200" dirty="0"/>
        </a:p>
      </dsp:txBody>
      <dsp:txXfrm>
        <a:off x="5227420" y="217968"/>
        <a:ext cx="1672112" cy="1038212"/>
      </dsp:txXfrm>
    </dsp:sp>
    <dsp:sp modelId="{1D624F4E-9AE8-47BD-BE05-9CEE86F2FDD0}">
      <dsp:nvSpPr>
        <dsp:cNvPr id="0" name=""/>
        <dsp:cNvSpPr/>
      </dsp:nvSpPr>
      <dsp:spPr>
        <a:xfrm>
          <a:off x="5002152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E6B76-5677-4B6D-A2A2-1BB70F7B6E9D}">
      <dsp:nvSpPr>
        <dsp:cNvPr id="0" name=""/>
        <dsp:cNvSpPr/>
      </dsp:nvSpPr>
      <dsp:spPr>
        <a:xfrm>
          <a:off x="5195120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קיים רובד בסיסי באישות – חיי האישות,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הקידושין מחילים את הרובד </a:t>
          </a:r>
          <a:r>
            <a:rPr lang="he-IL" sz="1400" kern="1200" dirty="0" err="1" smtClean="0"/>
            <a:t>האיסורי</a:t>
          </a:r>
          <a:r>
            <a:rPr lang="he-IL" sz="1400" kern="1200" dirty="0" smtClean="0"/>
            <a:t> של האישות</a:t>
          </a:r>
          <a:endParaRPr lang="he-IL" sz="1400" kern="1200" dirty="0"/>
        </a:p>
      </dsp:txBody>
      <dsp:txXfrm>
        <a:off x="5227420" y="1825875"/>
        <a:ext cx="1672112" cy="1038212"/>
      </dsp:txXfrm>
    </dsp:sp>
    <dsp:sp modelId="{87EAAE5F-0B44-4B21-9B20-6F30E62D4ADC}">
      <dsp:nvSpPr>
        <dsp:cNvPr id="0" name=""/>
        <dsp:cNvSpPr/>
      </dsp:nvSpPr>
      <dsp:spPr>
        <a:xfrm>
          <a:off x="5002152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86283A-8859-4E75-AEDD-8BD77C94C9B8}">
      <dsp:nvSpPr>
        <dsp:cNvPr id="0" name=""/>
        <dsp:cNvSpPr/>
      </dsp:nvSpPr>
      <dsp:spPr>
        <a:xfrm>
          <a:off x="5195120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הרובד הבסיסי קיים גם בבני נח,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הרובד </a:t>
          </a:r>
          <a:r>
            <a:rPr lang="he-IL" sz="1400" kern="1200" dirty="0" err="1" smtClean="0">
              <a:solidFill>
                <a:srgbClr val="FF0000"/>
              </a:solidFill>
            </a:rPr>
            <a:t>האיסורי</a:t>
          </a:r>
          <a:r>
            <a:rPr lang="he-IL" sz="1400" kern="1200" dirty="0" smtClean="0">
              <a:solidFill>
                <a:srgbClr val="FF0000"/>
              </a:solidFill>
            </a:rPr>
            <a:t> קיים בישראל בלבד.</a:t>
          </a:r>
          <a:endParaRPr lang="he-IL" sz="1400" kern="1200" dirty="0">
            <a:solidFill>
              <a:srgbClr val="FF0000"/>
            </a:solidFill>
          </a:endParaRPr>
        </a:p>
      </dsp:txBody>
      <dsp:txXfrm>
        <a:off x="5227420" y="3433781"/>
        <a:ext cx="1672112" cy="10382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F40B5-1CF0-43CA-AAFF-D2F7208333C7}">
      <dsp:nvSpPr>
        <dsp:cNvPr id="0" name=""/>
        <dsp:cNvSpPr/>
      </dsp:nvSpPr>
      <dsp:spPr>
        <a:xfrm>
          <a:off x="5824788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86ED45-ABF5-4765-872F-97A54385DE0B}">
      <dsp:nvSpPr>
        <dsp:cNvPr id="0" name=""/>
        <dsp:cNvSpPr/>
      </dsp:nvSpPr>
      <dsp:spPr>
        <a:xfrm>
          <a:off x="5824788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3B5DC9-0742-4AF7-9367-9B4AE06337FD}">
      <dsp:nvSpPr>
        <dsp:cNvPr id="0" name=""/>
        <dsp:cNvSpPr/>
      </dsp:nvSpPr>
      <dsp:spPr>
        <a:xfrm>
          <a:off x="3702139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DF247-D535-43BD-B882-8063EA711BCC}">
      <dsp:nvSpPr>
        <dsp:cNvPr id="0" name=""/>
        <dsp:cNvSpPr/>
      </dsp:nvSpPr>
      <dsp:spPr>
        <a:xfrm>
          <a:off x="3702139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9273F0-665E-45FE-92FB-007E07E040CA}">
      <dsp:nvSpPr>
        <dsp:cNvPr id="0" name=""/>
        <dsp:cNvSpPr/>
      </dsp:nvSpPr>
      <dsp:spPr>
        <a:xfrm>
          <a:off x="1579491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3C9E1-7CD5-45B0-A711-886358AE383D}">
      <dsp:nvSpPr>
        <dsp:cNvPr id="0" name=""/>
        <dsp:cNvSpPr/>
      </dsp:nvSpPr>
      <dsp:spPr>
        <a:xfrm>
          <a:off x="1579491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18266-D3C1-4EFC-828E-E3B5C5C36CC9}">
      <dsp:nvSpPr>
        <dsp:cNvPr id="0" name=""/>
        <dsp:cNvSpPr/>
      </dsp:nvSpPr>
      <dsp:spPr>
        <a:xfrm>
          <a:off x="756855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2C0AD3-C93C-4D03-A289-D5A96B0DA806}">
      <dsp:nvSpPr>
        <dsp:cNvPr id="0" name=""/>
        <dsp:cNvSpPr/>
      </dsp:nvSpPr>
      <dsp:spPr>
        <a:xfrm>
          <a:off x="949823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/>
            <a:t>רמב"ם</a:t>
          </a:r>
          <a:r>
            <a:rPr lang="he-IL" sz="1400" b="0" kern="1200" dirty="0" smtClean="0"/>
            <a:t>: קידושין – מעשה קניין המבטא את ייחוד האישה</a:t>
          </a:r>
          <a:endParaRPr lang="he-IL" sz="1400" b="1" kern="1200" dirty="0"/>
        </a:p>
      </dsp:txBody>
      <dsp:txXfrm>
        <a:off x="982123" y="217968"/>
        <a:ext cx="1672112" cy="1038212"/>
      </dsp:txXfrm>
    </dsp:sp>
    <dsp:sp modelId="{BB8BBEE3-7DF1-43B0-A33D-DFA9B3F988C7}">
      <dsp:nvSpPr>
        <dsp:cNvPr id="0" name=""/>
        <dsp:cNvSpPr/>
      </dsp:nvSpPr>
      <dsp:spPr>
        <a:xfrm>
          <a:off x="756855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4B3A8-96DF-4280-B710-498F526A3F1D}">
      <dsp:nvSpPr>
        <dsp:cNvPr id="0" name=""/>
        <dsp:cNvSpPr/>
      </dsp:nvSpPr>
      <dsp:spPr>
        <a:xfrm>
          <a:off x="949823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חיי האישות הם האישות,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הקידושין הם הקדמה לחיי האישות</a:t>
          </a:r>
          <a:endParaRPr lang="he-IL" sz="1400" kern="1200" dirty="0"/>
        </a:p>
      </dsp:txBody>
      <dsp:txXfrm>
        <a:off x="982123" y="1825875"/>
        <a:ext cx="1672112" cy="1038212"/>
      </dsp:txXfrm>
    </dsp:sp>
    <dsp:sp modelId="{7F89DABD-E74A-4D54-BC38-FD3D7F0D9E59}">
      <dsp:nvSpPr>
        <dsp:cNvPr id="0" name=""/>
        <dsp:cNvSpPr/>
      </dsp:nvSpPr>
      <dsp:spPr>
        <a:xfrm>
          <a:off x="756855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84CCC-985B-4CE0-A4AB-64E414FE127D}">
      <dsp:nvSpPr>
        <dsp:cNvPr id="0" name=""/>
        <dsp:cNvSpPr/>
      </dsp:nvSpPr>
      <dsp:spPr>
        <a:xfrm>
          <a:off x="949823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הקידושין הם מצוה</a:t>
          </a:r>
          <a:endParaRPr lang="he-IL" sz="1400" kern="1200" dirty="0">
            <a:solidFill>
              <a:srgbClr val="FF0000"/>
            </a:solidFill>
          </a:endParaRPr>
        </a:p>
      </dsp:txBody>
      <dsp:txXfrm>
        <a:off x="982123" y="3433781"/>
        <a:ext cx="1672112" cy="1038212"/>
      </dsp:txXfrm>
    </dsp:sp>
    <dsp:sp modelId="{DD383D70-98F5-4B70-BF7D-3DF58799833C}">
      <dsp:nvSpPr>
        <dsp:cNvPr id="0" name=""/>
        <dsp:cNvSpPr/>
      </dsp:nvSpPr>
      <dsp:spPr>
        <a:xfrm>
          <a:off x="2879503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A2612-BF69-4C9E-B9EB-547031BB5BBA}">
      <dsp:nvSpPr>
        <dsp:cNvPr id="0" name=""/>
        <dsp:cNvSpPr/>
      </dsp:nvSpPr>
      <dsp:spPr>
        <a:xfrm>
          <a:off x="3072471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/>
            <a:t>רמב"ן</a:t>
          </a:r>
          <a:r>
            <a:rPr lang="he-IL" sz="1400" b="0" kern="1200" dirty="0" smtClean="0"/>
            <a:t>:  קידושין – מעשה קניין המחיל את האישות ('קניין איסור')</a:t>
          </a:r>
          <a:endParaRPr lang="he-IL" sz="1400" b="0" kern="1200" dirty="0"/>
        </a:p>
      </dsp:txBody>
      <dsp:txXfrm>
        <a:off x="3104771" y="217968"/>
        <a:ext cx="1672112" cy="1038212"/>
      </dsp:txXfrm>
    </dsp:sp>
    <dsp:sp modelId="{57529732-01C2-4A23-ABF2-1F0AF75FC27E}">
      <dsp:nvSpPr>
        <dsp:cNvPr id="0" name=""/>
        <dsp:cNvSpPr/>
      </dsp:nvSpPr>
      <dsp:spPr>
        <a:xfrm>
          <a:off x="2879503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CC6C4B-E7F2-4D2E-9543-9C353BBF733D}">
      <dsp:nvSpPr>
        <dsp:cNvPr id="0" name=""/>
        <dsp:cNvSpPr/>
      </dsp:nvSpPr>
      <dsp:spPr>
        <a:xfrm>
          <a:off x="3072471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אישות היא חלות הלכתית החלה על ידי הקידושין</a:t>
          </a:r>
          <a:endParaRPr lang="he-IL" sz="1400" kern="1200" dirty="0"/>
        </a:p>
      </dsp:txBody>
      <dsp:txXfrm>
        <a:off x="3104771" y="1825875"/>
        <a:ext cx="1672112" cy="1038212"/>
      </dsp:txXfrm>
    </dsp:sp>
    <dsp:sp modelId="{1D15C78A-5AE5-46E8-B1F4-51125B735965}">
      <dsp:nvSpPr>
        <dsp:cNvPr id="0" name=""/>
        <dsp:cNvSpPr/>
      </dsp:nvSpPr>
      <dsp:spPr>
        <a:xfrm>
          <a:off x="2879503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B384E-DF1F-4EAD-AF3C-6FED27B93AEE}">
      <dsp:nvSpPr>
        <dsp:cNvPr id="0" name=""/>
        <dsp:cNvSpPr/>
      </dsp:nvSpPr>
      <dsp:spPr>
        <a:xfrm>
          <a:off x="3072471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מסברה היה ניתן לומר שאין מצוה,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אך הרמב"ן נוקט שיש מצוה</a:t>
          </a:r>
          <a:endParaRPr lang="he-IL" sz="1400" kern="1200" dirty="0">
            <a:solidFill>
              <a:srgbClr val="FF0000"/>
            </a:solidFill>
          </a:endParaRPr>
        </a:p>
      </dsp:txBody>
      <dsp:txXfrm>
        <a:off x="3104771" y="3433781"/>
        <a:ext cx="1672112" cy="1038212"/>
      </dsp:txXfrm>
    </dsp:sp>
    <dsp:sp modelId="{9329079E-CE8E-42F8-BCDC-54538D9607D0}">
      <dsp:nvSpPr>
        <dsp:cNvPr id="0" name=""/>
        <dsp:cNvSpPr/>
      </dsp:nvSpPr>
      <dsp:spPr>
        <a:xfrm>
          <a:off x="5002152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F9E75-4506-4B5F-B50D-F47A87F05378}">
      <dsp:nvSpPr>
        <dsp:cNvPr id="0" name=""/>
        <dsp:cNvSpPr/>
      </dsp:nvSpPr>
      <dsp:spPr>
        <a:xfrm>
          <a:off x="5195120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err="1" smtClean="0"/>
            <a:t>תוס</a:t>
          </a:r>
          <a:r>
            <a:rPr lang="he-IL" sz="1400" b="1" kern="1200" dirty="0" smtClean="0"/>
            <a:t>': </a:t>
          </a:r>
          <a:r>
            <a:rPr lang="he-IL" sz="1400" b="0" kern="1200" dirty="0" smtClean="0"/>
            <a:t>קידושין – מעשה </a:t>
          </a:r>
          <a:r>
            <a:rPr lang="he-IL" sz="1400" b="0" kern="1200" dirty="0" err="1" smtClean="0"/>
            <a:t>הפלאה</a:t>
          </a:r>
          <a:endParaRPr lang="he-IL" sz="1400" kern="1200" dirty="0"/>
        </a:p>
      </dsp:txBody>
      <dsp:txXfrm>
        <a:off x="5227420" y="217968"/>
        <a:ext cx="1672112" cy="1038212"/>
      </dsp:txXfrm>
    </dsp:sp>
    <dsp:sp modelId="{1D624F4E-9AE8-47BD-BE05-9CEE86F2FDD0}">
      <dsp:nvSpPr>
        <dsp:cNvPr id="0" name=""/>
        <dsp:cNvSpPr/>
      </dsp:nvSpPr>
      <dsp:spPr>
        <a:xfrm>
          <a:off x="5002152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E6B76-5677-4B6D-A2A2-1BB70F7B6E9D}">
      <dsp:nvSpPr>
        <dsp:cNvPr id="0" name=""/>
        <dsp:cNvSpPr/>
      </dsp:nvSpPr>
      <dsp:spPr>
        <a:xfrm>
          <a:off x="5195120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קיים רובד בסיסי באישות – חיי האישות,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הקידושין מחילים את הרובד </a:t>
          </a:r>
          <a:r>
            <a:rPr lang="he-IL" sz="1400" kern="1200" dirty="0" err="1" smtClean="0"/>
            <a:t>האיסורי</a:t>
          </a:r>
          <a:r>
            <a:rPr lang="he-IL" sz="1400" kern="1200" dirty="0" smtClean="0"/>
            <a:t> של האישות</a:t>
          </a:r>
          <a:endParaRPr lang="he-IL" sz="1400" kern="1200" dirty="0"/>
        </a:p>
      </dsp:txBody>
      <dsp:txXfrm>
        <a:off x="5227420" y="1825875"/>
        <a:ext cx="1672112" cy="1038212"/>
      </dsp:txXfrm>
    </dsp:sp>
    <dsp:sp modelId="{87EAAE5F-0B44-4B21-9B20-6F30E62D4ADC}">
      <dsp:nvSpPr>
        <dsp:cNvPr id="0" name=""/>
        <dsp:cNvSpPr/>
      </dsp:nvSpPr>
      <dsp:spPr>
        <a:xfrm>
          <a:off x="5002152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86283A-8859-4E75-AEDD-8BD77C94C9B8}">
      <dsp:nvSpPr>
        <dsp:cNvPr id="0" name=""/>
        <dsp:cNvSpPr/>
      </dsp:nvSpPr>
      <dsp:spPr>
        <a:xfrm>
          <a:off x="5195120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err="1" smtClean="0">
              <a:solidFill>
                <a:srgbClr val="FF0000"/>
              </a:solidFill>
            </a:rPr>
            <a:t>רא"ש</a:t>
          </a:r>
          <a:r>
            <a:rPr lang="he-IL" sz="1400" b="0" kern="1200" dirty="0" smtClean="0">
              <a:solidFill>
                <a:srgbClr val="FF0000"/>
              </a:solidFill>
            </a:rPr>
            <a:t>: אין מצוה בקידושין, זו החלת איסור בלבד.</a:t>
          </a:r>
          <a:endParaRPr lang="he-IL" sz="1400" b="1" kern="1200" dirty="0">
            <a:solidFill>
              <a:srgbClr val="FF0000"/>
            </a:solidFill>
          </a:endParaRPr>
        </a:p>
      </dsp:txBody>
      <dsp:txXfrm>
        <a:off x="5227420" y="3433781"/>
        <a:ext cx="1672112" cy="10382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F40B5-1CF0-43CA-AAFF-D2F7208333C7}">
      <dsp:nvSpPr>
        <dsp:cNvPr id="0" name=""/>
        <dsp:cNvSpPr/>
      </dsp:nvSpPr>
      <dsp:spPr>
        <a:xfrm>
          <a:off x="5824788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86ED45-ABF5-4765-872F-97A54385DE0B}">
      <dsp:nvSpPr>
        <dsp:cNvPr id="0" name=""/>
        <dsp:cNvSpPr/>
      </dsp:nvSpPr>
      <dsp:spPr>
        <a:xfrm>
          <a:off x="5824788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3B5DC9-0742-4AF7-9367-9B4AE06337FD}">
      <dsp:nvSpPr>
        <dsp:cNvPr id="0" name=""/>
        <dsp:cNvSpPr/>
      </dsp:nvSpPr>
      <dsp:spPr>
        <a:xfrm>
          <a:off x="3702139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DF247-D535-43BD-B882-8063EA711BCC}">
      <dsp:nvSpPr>
        <dsp:cNvPr id="0" name=""/>
        <dsp:cNvSpPr/>
      </dsp:nvSpPr>
      <dsp:spPr>
        <a:xfrm>
          <a:off x="3702139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9273F0-665E-45FE-92FB-007E07E040CA}">
      <dsp:nvSpPr>
        <dsp:cNvPr id="0" name=""/>
        <dsp:cNvSpPr/>
      </dsp:nvSpPr>
      <dsp:spPr>
        <a:xfrm>
          <a:off x="1579491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3C9E1-7CD5-45B0-A711-886358AE383D}">
      <dsp:nvSpPr>
        <dsp:cNvPr id="0" name=""/>
        <dsp:cNvSpPr/>
      </dsp:nvSpPr>
      <dsp:spPr>
        <a:xfrm>
          <a:off x="1579491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18266-D3C1-4EFC-828E-E3B5C5C36CC9}">
      <dsp:nvSpPr>
        <dsp:cNvPr id="0" name=""/>
        <dsp:cNvSpPr/>
      </dsp:nvSpPr>
      <dsp:spPr>
        <a:xfrm>
          <a:off x="756855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2C0AD3-C93C-4D03-A289-D5A96B0DA806}">
      <dsp:nvSpPr>
        <dsp:cNvPr id="0" name=""/>
        <dsp:cNvSpPr/>
      </dsp:nvSpPr>
      <dsp:spPr>
        <a:xfrm>
          <a:off x="949823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/>
            <a:t>רמב"ם</a:t>
          </a:r>
          <a:r>
            <a:rPr lang="he-IL" sz="1400" b="0" kern="1200" dirty="0" smtClean="0"/>
            <a:t>: קידושין – מעשה קניין המבטא את ייחוד האישה</a:t>
          </a:r>
          <a:endParaRPr lang="he-IL" sz="1400" b="1" kern="1200" dirty="0"/>
        </a:p>
      </dsp:txBody>
      <dsp:txXfrm>
        <a:off x="982123" y="217968"/>
        <a:ext cx="1672112" cy="1038212"/>
      </dsp:txXfrm>
    </dsp:sp>
    <dsp:sp modelId="{BB8BBEE3-7DF1-43B0-A33D-DFA9B3F988C7}">
      <dsp:nvSpPr>
        <dsp:cNvPr id="0" name=""/>
        <dsp:cNvSpPr/>
      </dsp:nvSpPr>
      <dsp:spPr>
        <a:xfrm>
          <a:off x="756855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4B3A8-96DF-4280-B710-498F526A3F1D}">
      <dsp:nvSpPr>
        <dsp:cNvPr id="0" name=""/>
        <dsp:cNvSpPr/>
      </dsp:nvSpPr>
      <dsp:spPr>
        <a:xfrm>
          <a:off x="949823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חיי האישות הם האישות,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הקידושין הם הקדמה לחיי האישות</a:t>
          </a:r>
          <a:endParaRPr lang="he-IL" sz="1400" kern="1200" dirty="0"/>
        </a:p>
      </dsp:txBody>
      <dsp:txXfrm>
        <a:off x="982123" y="1825875"/>
        <a:ext cx="1672112" cy="1038212"/>
      </dsp:txXfrm>
    </dsp:sp>
    <dsp:sp modelId="{7F89DABD-E74A-4D54-BC38-FD3D7F0D9E59}">
      <dsp:nvSpPr>
        <dsp:cNvPr id="0" name=""/>
        <dsp:cNvSpPr/>
      </dsp:nvSpPr>
      <dsp:spPr>
        <a:xfrm>
          <a:off x="756855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84CCC-985B-4CE0-A4AB-64E414FE127D}">
      <dsp:nvSpPr>
        <dsp:cNvPr id="0" name=""/>
        <dsp:cNvSpPr/>
      </dsp:nvSpPr>
      <dsp:spPr>
        <a:xfrm>
          <a:off x="949823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פילגש אסורה (להדיוט)</a:t>
          </a:r>
          <a:endParaRPr lang="he-IL" sz="1400" kern="1200" dirty="0">
            <a:solidFill>
              <a:srgbClr val="FF0000"/>
            </a:solidFill>
          </a:endParaRPr>
        </a:p>
      </dsp:txBody>
      <dsp:txXfrm>
        <a:off x="982123" y="3433781"/>
        <a:ext cx="1672112" cy="1038212"/>
      </dsp:txXfrm>
    </dsp:sp>
    <dsp:sp modelId="{DD383D70-98F5-4B70-BF7D-3DF58799833C}">
      <dsp:nvSpPr>
        <dsp:cNvPr id="0" name=""/>
        <dsp:cNvSpPr/>
      </dsp:nvSpPr>
      <dsp:spPr>
        <a:xfrm>
          <a:off x="2879503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A2612-BF69-4C9E-B9EB-547031BB5BBA}">
      <dsp:nvSpPr>
        <dsp:cNvPr id="0" name=""/>
        <dsp:cNvSpPr/>
      </dsp:nvSpPr>
      <dsp:spPr>
        <a:xfrm>
          <a:off x="3072471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/>
            <a:t>רמב"ן</a:t>
          </a:r>
          <a:r>
            <a:rPr lang="he-IL" sz="1400" b="0" kern="1200" dirty="0" smtClean="0"/>
            <a:t>:  קידושין – מעשה קניין המחיל את האישות ('קניין איסור')</a:t>
          </a:r>
          <a:endParaRPr lang="he-IL" sz="1400" b="0" kern="1200" dirty="0"/>
        </a:p>
      </dsp:txBody>
      <dsp:txXfrm>
        <a:off x="3104771" y="217968"/>
        <a:ext cx="1672112" cy="1038212"/>
      </dsp:txXfrm>
    </dsp:sp>
    <dsp:sp modelId="{57529732-01C2-4A23-ABF2-1F0AF75FC27E}">
      <dsp:nvSpPr>
        <dsp:cNvPr id="0" name=""/>
        <dsp:cNvSpPr/>
      </dsp:nvSpPr>
      <dsp:spPr>
        <a:xfrm>
          <a:off x="2879503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CC6C4B-E7F2-4D2E-9543-9C353BBF733D}">
      <dsp:nvSpPr>
        <dsp:cNvPr id="0" name=""/>
        <dsp:cNvSpPr/>
      </dsp:nvSpPr>
      <dsp:spPr>
        <a:xfrm>
          <a:off x="3072471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אישות היא חלות הלכתית החלה על ידי הקידושין</a:t>
          </a:r>
          <a:endParaRPr lang="he-IL" sz="1400" kern="1200" dirty="0"/>
        </a:p>
      </dsp:txBody>
      <dsp:txXfrm>
        <a:off x="3104771" y="1825875"/>
        <a:ext cx="1672112" cy="1038212"/>
      </dsp:txXfrm>
    </dsp:sp>
    <dsp:sp modelId="{1D15C78A-5AE5-46E8-B1F4-51125B735965}">
      <dsp:nvSpPr>
        <dsp:cNvPr id="0" name=""/>
        <dsp:cNvSpPr/>
      </dsp:nvSpPr>
      <dsp:spPr>
        <a:xfrm>
          <a:off x="2879503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B384E-DF1F-4EAD-AF3C-6FED27B93AEE}">
      <dsp:nvSpPr>
        <dsp:cNvPr id="0" name=""/>
        <dsp:cNvSpPr/>
      </dsp:nvSpPr>
      <dsp:spPr>
        <a:xfrm>
          <a:off x="3072471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פילגש מותרת</a:t>
          </a:r>
          <a:endParaRPr lang="he-IL" sz="1400" kern="1200" dirty="0">
            <a:solidFill>
              <a:srgbClr val="FF0000"/>
            </a:solidFill>
          </a:endParaRPr>
        </a:p>
      </dsp:txBody>
      <dsp:txXfrm>
        <a:off x="3104771" y="3433781"/>
        <a:ext cx="1672112" cy="1038212"/>
      </dsp:txXfrm>
    </dsp:sp>
    <dsp:sp modelId="{9329079E-CE8E-42F8-BCDC-54538D9607D0}">
      <dsp:nvSpPr>
        <dsp:cNvPr id="0" name=""/>
        <dsp:cNvSpPr/>
      </dsp:nvSpPr>
      <dsp:spPr>
        <a:xfrm>
          <a:off x="5002152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F9E75-4506-4B5F-B50D-F47A87F05378}">
      <dsp:nvSpPr>
        <dsp:cNvPr id="0" name=""/>
        <dsp:cNvSpPr/>
      </dsp:nvSpPr>
      <dsp:spPr>
        <a:xfrm>
          <a:off x="5195120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err="1" smtClean="0"/>
            <a:t>תוס</a:t>
          </a:r>
          <a:r>
            <a:rPr lang="he-IL" sz="1400" b="1" kern="1200" dirty="0" smtClean="0"/>
            <a:t>': </a:t>
          </a:r>
          <a:r>
            <a:rPr lang="he-IL" sz="1400" b="0" kern="1200" dirty="0" smtClean="0"/>
            <a:t>קידושין – מעשה </a:t>
          </a:r>
          <a:r>
            <a:rPr lang="he-IL" sz="1400" b="0" kern="1200" dirty="0" err="1" smtClean="0"/>
            <a:t>הפלאה</a:t>
          </a:r>
          <a:endParaRPr lang="he-IL" sz="1400" kern="1200" dirty="0"/>
        </a:p>
      </dsp:txBody>
      <dsp:txXfrm>
        <a:off x="5227420" y="217968"/>
        <a:ext cx="1672112" cy="1038212"/>
      </dsp:txXfrm>
    </dsp:sp>
    <dsp:sp modelId="{1D624F4E-9AE8-47BD-BE05-9CEE86F2FDD0}">
      <dsp:nvSpPr>
        <dsp:cNvPr id="0" name=""/>
        <dsp:cNvSpPr/>
      </dsp:nvSpPr>
      <dsp:spPr>
        <a:xfrm>
          <a:off x="5002152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E6B76-5677-4B6D-A2A2-1BB70F7B6E9D}">
      <dsp:nvSpPr>
        <dsp:cNvPr id="0" name=""/>
        <dsp:cNvSpPr/>
      </dsp:nvSpPr>
      <dsp:spPr>
        <a:xfrm>
          <a:off x="5195120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קיים רובד בסיסי באישות – חיי האישות,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הקידושין מחילים את הרובד </a:t>
          </a:r>
          <a:r>
            <a:rPr lang="he-IL" sz="1400" kern="1200" dirty="0" err="1" smtClean="0"/>
            <a:t>האיסורי</a:t>
          </a:r>
          <a:r>
            <a:rPr lang="he-IL" sz="1400" kern="1200" dirty="0" smtClean="0"/>
            <a:t> של האישות</a:t>
          </a:r>
          <a:endParaRPr lang="he-IL" sz="1400" kern="1200" dirty="0"/>
        </a:p>
      </dsp:txBody>
      <dsp:txXfrm>
        <a:off x="5227420" y="1825875"/>
        <a:ext cx="1672112" cy="1038212"/>
      </dsp:txXfrm>
    </dsp:sp>
    <dsp:sp modelId="{87EAAE5F-0B44-4B21-9B20-6F30E62D4ADC}">
      <dsp:nvSpPr>
        <dsp:cNvPr id="0" name=""/>
        <dsp:cNvSpPr/>
      </dsp:nvSpPr>
      <dsp:spPr>
        <a:xfrm>
          <a:off x="5002152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86283A-8859-4E75-AEDD-8BD77C94C9B8}">
      <dsp:nvSpPr>
        <dsp:cNvPr id="0" name=""/>
        <dsp:cNvSpPr/>
      </dsp:nvSpPr>
      <dsp:spPr>
        <a:xfrm>
          <a:off x="5195120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err="1" smtClean="0">
              <a:solidFill>
                <a:srgbClr val="FF0000"/>
              </a:solidFill>
            </a:rPr>
            <a:t>רא"ש</a:t>
          </a:r>
          <a:r>
            <a:rPr lang="he-IL" sz="1400" b="0" kern="1200" dirty="0" smtClean="0">
              <a:solidFill>
                <a:srgbClr val="FF0000"/>
              </a:solidFill>
            </a:rPr>
            <a:t>: פילגש מותרת</a:t>
          </a:r>
          <a:endParaRPr lang="he-IL" sz="1400" b="1" kern="1200" dirty="0">
            <a:solidFill>
              <a:srgbClr val="FF0000"/>
            </a:solidFill>
          </a:endParaRPr>
        </a:p>
      </dsp:txBody>
      <dsp:txXfrm>
        <a:off x="5227420" y="3433781"/>
        <a:ext cx="1672112" cy="103821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F40B5-1CF0-43CA-AAFF-D2F7208333C7}">
      <dsp:nvSpPr>
        <dsp:cNvPr id="0" name=""/>
        <dsp:cNvSpPr/>
      </dsp:nvSpPr>
      <dsp:spPr>
        <a:xfrm>
          <a:off x="5824788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86ED45-ABF5-4765-872F-97A54385DE0B}">
      <dsp:nvSpPr>
        <dsp:cNvPr id="0" name=""/>
        <dsp:cNvSpPr/>
      </dsp:nvSpPr>
      <dsp:spPr>
        <a:xfrm>
          <a:off x="5824788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3B5DC9-0742-4AF7-9367-9B4AE06337FD}">
      <dsp:nvSpPr>
        <dsp:cNvPr id="0" name=""/>
        <dsp:cNvSpPr/>
      </dsp:nvSpPr>
      <dsp:spPr>
        <a:xfrm>
          <a:off x="3702139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DF247-D535-43BD-B882-8063EA711BCC}">
      <dsp:nvSpPr>
        <dsp:cNvPr id="0" name=""/>
        <dsp:cNvSpPr/>
      </dsp:nvSpPr>
      <dsp:spPr>
        <a:xfrm>
          <a:off x="3702139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9273F0-665E-45FE-92FB-007E07E040CA}">
      <dsp:nvSpPr>
        <dsp:cNvPr id="0" name=""/>
        <dsp:cNvSpPr/>
      </dsp:nvSpPr>
      <dsp:spPr>
        <a:xfrm>
          <a:off x="1579491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3C9E1-7CD5-45B0-A711-886358AE383D}">
      <dsp:nvSpPr>
        <dsp:cNvPr id="0" name=""/>
        <dsp:cNvSpPr/>
      </dsp:nvSpPr>
      <dsp:spPr>
        <a:xfrm>
          <a:off x="1579491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18266-D3C1-4EFC-828E-E3B5C5C36CC9}">
      <dsp:nvSpPr>
        <dsp:cNvPr id="0" name=""/>
        <dsp:cNvSpPr/>
      </dsp:nvSpPr>
      <dsp:spPr>
        <a:xfrm>
          <a:off x="756855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2C0AD3-C93C-4D03-A289-D5A96B0DA806}">
      <dsp:nvSpPr>
        <dsp:cNvPr id="0" name=""/>
        <dsp:cNvSpPr/>
      </dsp:nvSpPr>
      <dsp:spPr>
        <a:xfrm>
          <a:off x="949823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/>
            <a:t>רמב"ם</a:t>
          </a:r>
          <a:r>
            <a:rPr lang="he-IL" sz="1400" b="0" kern="1200" dirty="0" smtClean="0"/>
            <a:t>: קידושין – מעשה קניין המבטא את ייחוד האישה</a:t>
          </a:r>
          <a:endParaRPr lang="he-IL" sz="1400" b="1" kern="1200" dirty="0"/>
        </a:p>
      </dsp:txBody>
      <dsp:txXfrm>
        <a:off x="982123" y="217968"/>
        <a:ext cx="1672112" cy="1038212"/>
      </dsp:txXfrm>
    </dsp:sp>
    <dsp:sp modelId="{BB8BBEE3-7DF1-43B0-A33D-DFA9B3F988C7}">
      <dsp:nvSpPr>
        <dsp:cNvPr id="0" name=""/>
        <dsp:cNvSpPr/>
      </dsp:nvSpPr>
      <dsp:spPr>
        <a:xfrm>
          <a:off x="756855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4B3A8-96DF-4280-B710-498F526A3F1D}">
      <dsp:nvSpPr>
        <dsp:cNvPr id="0" name=""/>
        <dsp:cNvSpPr/>
      </dsp:nvSpPr>
      <dsp:spPr>
        <a:xfrm>
          <a:off x="949823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חיי האישות הם האישות,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הקידושין הם הקדמה לחיי האישות</a:t>
          </a:r>
          <a:endParaRPr lang="he-IL" sz="1400" kern="1200" dirty="0"/>
        </a:p>
      </dsp:txBody>
      <dsp:txXfrm>
        <a:off x="982123" y="1825875"/>
        <a:ext cx="1672112" cy="1038212"/>
      </dsp:txXfrm>
    </dsp:sp>
    <dsp:sp modelId="{7F89DABD-E74A-4D54-BC38-FD3D7F0D9E59}">
      <dsp:nvSpPr>
        <dsp:cNvPr id="0" name=""/>
        <dsp:cNvSpPr/>
      </dsp:nvSpPr>
      <dsp:spPr>
        <a:xfrm>
          <a:off x="756855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84CCC-985B-4CE0-A4AB-64E414FE127D}">
      <dsp:nvSpPr>
        <dsp:cNvPr id="0" name=""/>
        <dsp:cNvSpPr/>
      </dsp:nvSpPr>
      <dsp:spPr>
        <a:xfrm>
          <a:off x="949823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מחמת הקניין</a:t>
          </a:r>
          <a:endParaRPr lang="he-IL" sz="1400" kern="1200" dirty="0">
            <a:solidFill>
              <a:srgbClr val="FF0000"/>
            </a:solidFill>
          </a:endParaRPr>
        </a:p>
      </dsp:txBody>
      <dsp:txXfrm>
        <a:off x="982123" y="3433781"/>
        <a:ext cx="1672112" cy="1038212"/>
      </dsp:txXfrm>
    </dsp:sp>
    <dsp:sp modelId="{DD383D70-98F5-4B70-BF7D-3DF58799833C}">
      <dsp:nvSpPr>
        <dsp:cNvPr id="0" name=""/>
        <dsp:cNvSpPr/>
      </dsp:nvSpPr>
      <dsp:spPr>
        <a:xfrm>
          <a:off x="2879503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A2612-BF69-4C9E-B9EB-547031BB5BBA}">
      <dsp:nvSpPr>
        <dsp:cNvPr id="0" name=""/>
        <dsp:cNvSpPr/>
      </dsp:nvSpPr>
      <dsp:spPr>
        <a:xfrm>
          <a:off x="3072471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/>
            <a:t>רמב"ן</a:t>
          </a:r>
          <a:r>
            <a:rPr lang="he-IL" sz="1400" b="0" kern="1200" dirty="0" smtClean="0"/>
            <a:t>:  קידושין – מעשה קניין המחיל את האישות ('קניין איסור')</a:t>
          </a:r>
          <a:endParaRPr lang="he-IL" sz="1400" b="0" kern="1200" dirty="0"/>
        </a:p>
      </dsp:txBody>
      <dsp:txXfrm>
        <a:off x="3104771" y="217968"/>
        <a:ext cx="1672112" cy="1038212"/>
      </dsp:txXfrm>
    </dsp:sp>
    <dsp:sp modelId="{57529732-01C2-4A23-ABF2-1F0AF75FC27E}">
      <dsp:nvSpPr>
        <dsp:cNvPr id="0" name=""/>
        <dsp:cNvSpPr/>
      </dsp:nvSpPr>
      <dsp:spPr>
        <a:xfrm>
          <a:off x="2879503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CC6C4B-E7F2-4D2E-9543-9C353BBF733D}">
      <dsp:nvSpPr>
        <dsp:cNvPr id="0" name=""/>
        <dsp:cNvSpPr/>
      </dsp:nvSpPr>
      <dsp:spPr>
        <a:xfrm>
          <a:off x="3072471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אישות היא חלות הלכתית החלה על ידי הקידושין</a:t>
          </a:r>
          <a:endParaRPr lang="he-IL" sz="1400" kern="1200" dirty="0"/>
        </a:p>
      </dsp:txBody>
      <dsp:txXfrm>
        <a:off x="3104771" y="1825875"/>
        <a:ext cx="1672112" cy="1038212"/>
      </dsp:txXfrm>
    </dsp:sp>
    <dsp:sp modelId="{1D15C78A-5AE5-46E8-B1F4-51125B735965}">
      <dsp:nvSpPr>
        <dsp:cNvPr id="0" name=""/>
        <dsp:cNvSpPr/>
      </dsp:nvSpPr>
      <dsp:spPr>
        <a:xfrm>
          <a:off x="2879503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B384E-DF1F-4EAD-AF3C-6FED27B93AEE}">
      <dsp:nvSpPr>
        <dsp:cNvPr id="0" name=""/>
        <dsp:cNvSpPr/>
      </dsp:nvSpPr>
      <dsp:spPr>
        <a:xfrm>
          <a:off x="3072471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מחמת השעבוד (</a:t>
          </a:r>
          <a:r>
            <a:rPr lang="he-IL" sz="1400" kern="1200" dirty="0" err="1" smtClean="0">
              <a:solidFill>
                <a:srgbClr val="FF0000"/>
              </a:solidFill>
            </a:rPr>
            <a:t>רשב"א</a:t>
          </a:r>
          <a:r>
            <a:rPr lang="he-IL" sz="1400" kern="1200" dirty="0" smtClean="0">
              <a:solidFill>
                <a:srgbClr val="FF0000"/>
              </a:solidFill>
            </a:rPr>
            <a:t>)</a:t>
          </a:r>
          <a:endParaRPr lang="he-IL" sz="1400" kern="1200" dirty="0">
            <a:solidFill>
              <a:srgbClr val="FF0000"/>
            </a:solidFill>
          </a:endParaRPr>
        </a:p>
      </dsp:txBody>
      <dsp:txXfrm>
        <a:off x="3104771" y="3433781"/>
        <a:ext cx="1672112" cy="1038212"/>
      </dsp:txXfrm>
    </dsp:sp>
    <dsp:sp modelId="{9329079E-CE8E-42F8-BCDC-54538D9607D0}">
      <dsp:nvSpPr>
        <dsp:cNvPr id="0" name=""/>
        <dsp:cNvSpPr/>
      </dsp:nvSpPr>
      <dsp:spPr>
        <a:xfrm>
          <a:off x="5002152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F9E75-4506-4B5F-B50D-F47A87F05378}">
      <dsp:nvSpPr>
        <dsp:cNvPr id="0" name=""/>
        <dsp:cNvSpPr/>
      </dsp:nvSpPr>
      <dsp:spPr>
        <a:xfrm>
          <a:off x="5195120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err="1" smtClean="0"/>
            <a:t>תוס</a:t>
          </a:r>
          <a:r>
            <a:rPr lang="he-IL" sz="1400" b="1" kern="1200" dirty="0" smtClean="0"/>
            <a:t>': </a:t>
          </a:r>
          <a:r>
            <a:rPr lang="he-IL" sz="1400" b="0" kern="1200" dirty="0" smtClean="0"/>
            <a:t>קידושין – מעשה </a:t>
          </a:r>
          <a:r>
            <a:rPr lang="he-IL" sz="1400" b="0" kern="1200" dirty="0" err="1" smtClean="0"/>
            <a:t>הפלאה</a:t>
          </a:r>
          <a:endParaRPr lang="he-IL" sz="1400" kern="1200" dirty="0"/>
        </a:p>
      </dsp:txBody>
      <dsp:txXfrm>
        <a:off x="5227420" y="217968"/>
        <a:ext cx="1672112" cy="1038212"/>
      </dsp:txXfrm>
    </dsp:sp>
    <dsp:sp modelId="{1D624F4E-9AE8-47BD-BE05-9CEE86F2FDD0}">
      <dsp:nvSpPr>
        <dsp:cNvPr id="0" name=""/>
        <dsp:cNvSpPr/>
      </dsp:nvSpPr>
      <dsp:spPr>
        <a:xfrm>
          <a:off x="5002152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E6B76-5677-4B6D-A2A2-1BB70F7B6E9D}">
      <dsp:nvSpPr>
        <dsp:cNvPr id="0" name=""/>
        <dsp:cNvSpPr/>
      </dsp:nvSpPr>
      <dsp:spPr>
        <a:xfrm>
          <a:off x="5195120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קיים רובד בסיסי באישות – חיי האישות,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הקידושין מחילים את הרובד </a:t>
          </a:r>
          <a:r>
            <a:rPr lang="he-IL" sz="1400" kern="1200" dirty="0" err="1" smtClean="0"/>
            <a:t>האיסורי</a:t>
          </a:r>
          <a:r>
            <a:rPr lang="he-IL" sz="1400" kern="1200" dirty="0" smtClean="0"/>
            <a:t> של האישות</a:t>
          </a:r>
          <a:endParaRPr lang="he-IL" sz="1400" kern="1200" dirty="0"/>
        </a:p>
      </dsp:txBody>
      <dsp:txXfrm>
        <a:off x="5227420" y="1825875"/>
        <a:ext cx="1672112" cy="1038212"/>
      </dsp:txXfrm>
    </dsp:sp>
    <dsp:sp modelId="{87EAAE5F-0B44-4B21-9B20-6F30E62D4ADC}">
      <dsp:nvSpPr>
        <dsp:cNvPr id="0" name=""/>
        <dsp:cNvSpPr/>
      </dsp:nvSpPr>
      <dsp:spPr>
        <a:xfrm>
          <a:off x="5002152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86283A-8859-4E75-AEDD-8BD77C94C9B8}">
      <dsp:nvSpPr>
        <dsp:cNvPr id="0" name=""/>
        <dsp:cNvSpPr/>
      </dsp:nvSpPr>
      <dsp:spPr>
        <a:xfrm>
          <a:off x="5195120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0" kern="1200" dirty="0" smtClean="0">
              <a:solidFill>
                <a:srgbClr val="FF0000"/>
              </a:solidFill>
            </a:rPr>
            <a:t>מסתבר שמחמת השעבוד</a:t>
          </a:r>
          <a:endParaRPr lang="he-IL" sz="1400" b="0" kern="1200" dirty="0">
            <a:solidFill>
              <a:srgbClr val="FF0000"/>
            </a:solidFill>
          </a:endParaRPr>
        </a:p>
      </dsp:txBody>
      <dsp:txXfrm>
        <a:off x="5227420" y="3433781"/>
        <a:ext cx="1672112" cy="103821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F40B5-1CF0-43CA-AAFF-D2F7208333C7}">
      <dsp:nvSpPr>
        <dsp:cNvPr id="0" name=""/>
        <dsp:cNvSpPr/>
      </dsp:nvSpPr>
      <dsp:spPr>
        <a:xfrm>
          <a:off x="5824788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86ED45-ABF5-4765-872F-97A54385DE0B}">
      <dsp:nvSpPr>
        <dsp:cNvPr id="0" name=""/>
        <dsp:cNvSpPr/>
      </dsp:nvSpPr>
      <dsp:spPr>
        <a:xfrm>
          <a:off x="5824788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3B5DC9-0742-4AF7-9367-9B4AE06337FD}">
      <dsp:nvSpPr>
        <dsp:cNvPr id="0" name=""/>
        <dsp:cNvSpPr/>
      </dsp:nvSpPr>
      <dsp:spPr>
        <a:xfrm>
          <a:off x="3702139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DF247-D535-43BD-B882-8063EA711BCC}">
      <dsp:nvSpPr>
        <dsp:cNvPr id="0" name=""/>
        <dsp:cNvSpPr/>
      </dsp:nvSpPr>
      <dsp:spPr>
        <a:xfrm>
          <a:off x="3702139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9273F0-665E-45FE-92FB-007E07E040CA}">
      <dsp:nvSpPr>
        <dsp:cNvPr id="0" name=""/>
        <dsp:cNvSpPr/>
      </dsp:nvSpPr>
      <dsp:spPr>
        <a:xfrm>
          <a:off x="1579491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3C9E1-7CD5-45B0-A711-886358AE383D}">
      <dsp:nvSpPr>
        <dsp:cNvPr id="0" name=""/>
        <dsp:cNvSpPr/>
      </dsp:nvSpPr>
      <dsp:spPr>
        <a:xfrm>
          <a:off x="1579491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18266-D3C1-4EFC-828E-E3B5C5C36CC9}">
      <dsp:nvSpPr>
        <dsp:cNvPr id="0" name=""/>
        <dsp:cNvSpPr/>
      </dsp:nvSpPr>
      <dsp:spPr>
        <a:xfrm>
          <a:off x="756855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2C0AD3-C93C-4D03-A289-D5A96B0DA806}">
      <dsp:nvSpPr>
        <dsp:cNvPr id="0" name=""/>
        <dsp:cNvSpPr/>
      </dsp:nvSpPr>
      <dsp:spPr>
        <a:xfrm>
          <a:off x="949823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/>
            <a:t>רמב"ם</a:t>
          </a:r>
          <a:r>
            <a:rPr lang="he-IL" sz="1400" b="0" kern="1200" dirty="0" smtClean="0"/>
            <a:t>: קידושין – מעשה קניין המבטא את ייחוד האישה</a:t>
          </a:r>
          <a:endParaRPr lang="he-IL" sz="1400" b="1" kern="1200" dirty="0"/>
        </a:p>
      </dsp:txBody>
      <dsp:txXfrm>
        <a:off x="982123" y="217968"/>
        <a:ext cx="1672112" cy="1038212"/>
      </dsp:txXfrm>
    </dsp:sp>
    <dsp:sp modelId="{BB8BBEE3-7DF1-43B0-A33D-DFA9B3F988C7}">
      <dsp:nvSpPr>
        <dsp:cNvPr id="0" name=""/>
        <dsp:cNvSpPr/>
      </dsp:nvSpPr>
      <dsp:spPr>
        <a:xfrm>
          <a:off x="756855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4B3A8-96DF-4280-B710-498F526A3F1D}">
      <dsp:nvSpPr>
        <dsp:cNvPr id="0" name=""/>
        <dsp:cNvSpPr/>
      </dsp:nvSpPr>
      <dsp:spPr>
        <a:xfrm>
          <a:off x="949823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חיי האישות הם האישות,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הקידושין הם הקדמה לחיי האישות</a:t>
          </a:r>
          <a:endParaRPr lang="he-IL" sz="1400" kern="1200" dirty="0"/>
        </a:p>
      </dsp:txBody>
      <dsp:txXfrm>
        <a:off x="982123" y="1825875"/>
        <a:ext cx="1672112" cy="1038212"/>
      </dsp:txXfrm>
    </dsp:sp>
    <dsp:sp modelId="{7F89DABD-E74A-4D54-BC38-FD3D7F0D9E59}">
      <dsp:nvSpPr>
        <dsp:cNvPr id="0" name=""/>
        <dsp:cNvSpPr/>
      </dsp:nvSpPr>
      <dsp:spPr>
        <a:xfrm>
          <a:off x="756855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84CCC-985B-4CE0-A4AB-64E414FE127D}">
      <dsp:nvSpPr>
        <dsp:cNvPr id="0" name=""/>
        <dsp:cNvSpPr/>
      </dsp:nvSpPr>
      <dsp:spPr>
        <a:xfrm>
          <a:off x="949823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מחמת הקניין</a:t>
          </a:r>
          <a:endParaRPr lang="he-IL" sz="1400" kern="1200" dirty="0">
            <a:solidFill>
              <a:srgbClr val="FF0000"/>
            </a:solidFill>
          </a:endParaRPr>
        </a:p>
      </dsp:txBody>
      <dsp:txXfrm>
        <a:off x="982123" y="3433781"/>
        <a:ext cx="1672112" cy="1038212"/>
      </dsp:txXfrm>
    </dsp:sp>
    <dsp:sp modelId="{DD383D70-98F5-4B70-BF7D-3DF58799833C}">
      <dsp:nvSpPr>
        <dsp:cNvPr id="0" name=""/>
        <dsp:cNvSpPr/>
      </dsp:nvSpPr>
      <dsp:spPr>
        <a:xfrm>
          <a:off x="2879503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A2612-BF69-4C9E-B9EB-547031BB5BBA}">
      <dsp:nvSpPr>
        <dsp:cNvPr id="0" name=""/>
        <dsp:cNvSpPr/>
      </dsp:nvSpPr>
      <dsp:spPr>
        <a:xfrm>
          <a:off x="3072471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/>
            <a:t>רמב"ן</a:t>
          </a:r>
          <a:r>
            <a:rPr lang="he-IL" sz="1400" b="0" kern="1200" dirty="0" smtClean="0"/>
            <a:t>:  קידושין – מעשה קניין המחיל את האישות ('קניין איסור')</a:t>
          </a:r>
          <a:endParaRPr lang="he-IL" sz="1400" b="0" kern="1200" dirty="0"/>
        </a:p>
      </dsp:txBody>
      <dsp:txXfrm>
        <a:off x="3104771" y="217968"/>
        <a:ext cx="1672112" cy="1038212"/>
      </dsp:txXfrm>
    </dsp:sp>
    <dsp:sp modelId="{57529732-01C2-4A23-ABF2-1F0AF75FC27E}">
      <dsp:nvSpPr>
        <dsp:cNvPr id="0" name=""/>
        <dsp:cNvSpPr/>
      </dsp:nvSpPr>
      <dsp:spPr>
        <a:xfrm>
          <a:off x="2879503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CC6C4B-E7F2-4D2E-9543-9C353BBF733D}">
      <dsp:nvSpPr>
        <dsp:cNvPr id="0" name=""/>
        <dsp:cNvSpPr/>
      </dsp:nvSpPr>
      <dsp:spPr>
        <a:xfrm>
          <a:off x="3072471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אישות היא חלות הלכתית החלה על ידי הקידושין</a:t>
          </a:r>
          <a:endParaRPr lang="he-IL" sz="1400" kern="1200" dirty="0"/>
        </a:p>
      </dsp:txBody>
      <dsp:txXfrm>
        <a:off x="3104771" y="1825875"/>
        <a:ext cx="1672112" cy="1038212"/>
      </dsp:txXfrm>
    </dsp:sp>
    <dsp:sp modelId="{1D15C78A-5AE5-46E8-B1F4-51125B735965}">
      <dsp:nvSpPr>
        <dsp:cNvPr id="0" name=""/>
        <dsp:cNvSpPr/>
      </dsp:nvSpPr>
      <dsp:spPr>
        <a:xfrm>
          <a:off x="2879503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B384E-DF1F-4EAD-AF3C-6FED27B93AEE}">
      <dsp:nvSpPr>
        <dsp:cNvPr id="0" name=""/>
        <dsp:cNvSpPr/>
      </dsp:nvSpPr>
      <dsp:spPr>
        <a:xfrm>
          <a:off x="3072471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מחמת הקניין</a:t>
          </a:r>
          <a:endParaRPr lang="he-IL" sz="1400" kern="1200" dirty="0">
            <a:solidFill>
              <a:srgbClr val="FF0000"/>
            </a:solidFill>
          </a:endParaRPr>
        </a:p>
      </dsp:txBody>
      <dsp:txXfrm>
        <a:off x="3104771" y="3433781"/>
        <a:ext cx="1672112" cy="1038212"/>
      </dsp:txXfrm>
    </dsp:sp>
    <dsp:sp modelId="{9329079E-CE8E-42F8-BCDC-54538D9607D0}">
      <dsp:nvSpPr>
        <dsp:cNvPr id="0" name=""/>
        <dsp:cNvSpPr/>
      </dsp:nvSpPr>
      <dsp:spPr>
        <a:xfrm>
          <a:off x="5002152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F9E75-4506-4B5F-B50D-F47A87F05378}">
      <dsp:nvSpPr>
        <dsp:cNvPr id="0" name=""/>
        <dsp:cNvSpPr/>
      </dsp:nvSpPr>
      <dsp:spPr>
        <a:xfrm>
          <a:off x="5195120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err="1" smtClean="0"/>
            <a:t>תוס</a:t>
          </a:r>
          <a:r>
            <a:rPr lang="he-IL" sz="1400" b="1" kern="1200" dirty="0" smtClean="0"/>
            <a:t>': </a:t>
          </a:r>
          <a:r>
            <a:rPr lang="he-IL" sz="1400" b="0" kern="1200" dirty="0" smtClean="0"/>
            <a:t>קידושין – מעשה </a:t>
          </a:r>
          <a:r>
            <a:rPr lang="he-IL" sz="1400" b="0" kern="1200" dirty="0" err="1" smtClean="0"/>
            <a:t>הפלאה</a:t>
          </a:r>
          <a:endParaRPr lang="he-IL" sz="1400" kern="1200" dirty="0"/>
        </a:p>
      </dsp:txBody>
      <dsp:txXfrm>
        <a:off x="5227420" y="217968"/>
        <a:ext cx="1672112" cy="1038212"/>
      </dsp:txXfrm>
    </dsp:sp>
    <dsp:sp modelId="{1D624F4E-9AE8-47BD-BE05-9CEE86F2FDD0}">
      <dsp:nvSpPr>
        <dsp:cNvPr id="0" name=""/>
        <dsp:cNvSpPr/>
      </dsp:nvSpPr>
      <dsp:spPr>
        <a:xfrm>
          <a:off x="5002152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E6B76-5677-4B6D-A2A2-1BB70F7B6E9D}">
      <dsp:nvSpPr>
        <dsp:cNvPr id="0" name=""/>
        <dsp:cNvSpPr/>
      </dsp:nvSpPr>
      <dsp:spPr>
        <a:xfrm>
          <a:off x="5195120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קיים רובד בסיסי באישות – חיי האישות,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הקידושין מחילים את הרובד </a:t>
          </a:r>
          <a:r>
            <a:rPr lang="he-IL" sz="1400" kern="1200" dirty="0" err="1" smtClean="0"/>
            <a:t>האיסורי</a:t>
          </a:r>
          <a:r>
            <a:rPr lang="he-IL" sz="1400" kern="1200" dirty="0" smtClean="0"/>
            <a:t> של האישות</a:t>
          </a:r>
          <a:endParaRPr lang="he-IL" sz="1400" kern="1200" dirty="0"/>
        </a:p>
      </dsp:txBody>
      <dsp:txXfrm>
        <a:off x="5227420" y="1825875"/>
        <a:ext cx="1672112" cy="1038212"/>
      </dsp:txXfrm>
    </dsp:sp>
    <dsp:sp modelId="{87EAAE5F-0B44-4B21-9B20-6F30E62D4ADC}">
      <dsp:nvSpPr>
        <dsp:cNvPr id="0" name=""/>
        <dsp:cNvSpPr/>
      </dsp:nvSpPr>
      <dsp:spPr>
        <a:xfrm>
          <a:off x="5002152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86283A-8859-4E75-AEDD-8BD77C94C9B8}">
      <dsp:nvSpPr>
        <dsp:cNvPr id="0" name=""/>
        <dsp:cNvSpPr/>
      </dsp:nvSpPr>
      <dsp:spPr>
        <a:xfrm>
          <a:off x="5195120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0" kern="1200" dirty="0" smtClean="0">
              <a:solidFill>
                <a:srgbClr val="FF0000"/>
              </a:solidFill>
            </a:rPr>
            <a:t>- מחמת קשר האישות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0" kern="1200" dirty="0" smtClean="0">
              <a:solidFill>
                <a:srgbClr val="FF0000"/>
              </a:solidFill>
            </a:rPr>
            <a:t>- משום שמתקדשת בכסף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0" kern="1200" dirty="0" smtClean="0">
              <a:solidFill>
                <a:srgbClr val="FF0000"/>
              </a:solidFill>
            </a:rPr>
            <a:t>- מהכתוב "כל טהור בביתך" (</a:t>
          </a:r>
          <a:r>
            <a:rPr lang="he-IL" sz="1400" b="0" kern="1200" dirty="0" err="1" smtClean="0">
              <a:solidFill>
                <a:srgbClr val="FF0000"/>
              </a:solidFill>
            </a:rPr>
            <a:t>תוס</a:t>
          </a:r>
          <a:r>
            <a:rPr lang="he-IL" sz="1400" b="0" kern="1200" dirty="0" smtClean="0">
              <a:solidFill>
                <a:srgbClr val="FF0000"/>
              </a:solidFill>
            </a:rPr>
            <a:t>' </a:t>
          </a:r>
          <a:r>
            <a:rPr lang="he-IL" sz="1400" b="0" kern="1200" dirty="0" err="1" smtClean="0">
              <a:solidFill>
                <a:srgbClr val="FF0000"/>
              </a:solidFill>
            </a:rPr>
            <a:t>רא"ש</a:t>
          </a:r>
          <a:r>
            <a:rPr lang="he-IL" sz="1400" b="0" kern="1200" dirty="0" smtClean="0">
              <a:solidFill>
                <a:srgbClr val="FF0000"/>
              </a:solidFill>
            </a:rPr>
            <a:t>)</a:t>
          </a:r>
          <a:endParaRPr lang="he-IL" sz="1400" b="0" kern="1200" dirty="0">
            <a:solidFill>
              <a:srgbClr val="FF0000"/>
            </a:solidFill>
          </a:endParaRPr>
        </a:p>
      </dsp:txBody>
      <dsp:txXfrm>
        <a:off x="5227420" y="3433781"/>
        <a:ext cx="1672112" cy="103821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F40B5-1CF0-43CA-AAFF-D2F7208333C7}">
      <dsp:nvSpPr>
        <dsp:cNvPr id="0" name=""/>
        <dsp:cNvSpPr/>
      </dsp:nvSpPr>
      <dsp:spPr>
        <a:xfrm>
          <a:off x="5824788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86ED45-ABF5-4765-872F-97A54385DE0B}">
      <dsp:nvSpPr>
        <dsp:cNvPr id="0" name=""/>
        <dsp:cNvSpPr/>
      </dsp:nvSpPr>
      <dsp:spPr>
        <a:xfrm>
          <a:off x="5824788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3B5DC9-0742-4AF7-9367-9B4AE06337FD}">
      <dsp:nvSpPr>
        <dsp:cNvPr id="0" name=""/>
        <dsp:cNvSpPr/>
      </dsp:nvSpPr>
      <dsp:spPr>
        <a:xfrm>
          <a:off x="3702139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DF247-D535-43BD-B882-8063EA711BCC}">
      <dsp:nvSpPr>
        <dsp:cNvPr id="0" name=""/>
        <dsp:cNvSpPr/>
      </dsp:nvSpPr>
      <dsp:spPr>
        <a:xfrm>
          <a:off x="3702139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9273F0-665E-45FE-92FB-007E07E040CA}">
      <dsp:nvSpPr>
        <dsp:cNvPr id="0" name=""/>
        <dsp:cNvSpPr/>
      </dsp:nvSpPr>
      <dsp:spPr>
        <a:xfrm>
          <a:off x="1579491" y="2713067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3C9E1-7CD5-45B0-A711-886358AE383D}">
      <dsp:nvSpPr>
        <dsp:cNvPr id="0" name=""/>
        <dsp:cNvSpPr/>
      </dsp:nvSpPr>
      <dsp:spPr>
        <a:xfrm>
          <a:off x="1579491" y="1105161"/>
          <a:ext cx="91440" cy="5050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18266-D3C1-4EFC-828E-E3B5C5C36CC9}">
      <dsp:nvSpPr>
        <dsp:cNvPr id="0" name=""/>
        <dsp:cNvSpPr/>
      </dsp:nvSpPr>
      <dsp:spPr>
        <a:xfrm>
          <a:off x="756855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2C0AD3-C93C-4D03-A289-D5A96B0DA806}">
      <dsp:nvSpPr>
        <dsp:cNvPr id="0" name=""/>
        <dsp:cNvSpPr/>
      </dsp:nvSpPr>
      <dsp:spPr>
        <a:xfrm>
          <a:off x="949823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/>
            <a:t>רמב"ם</a:t>
          </a:r>
          <a:r>
            <a:rPr lang="he-IL" sz="1400" b="0" kern="1200" dirty="0" smtClean="0"/>
            <a:t>: קידושין – מעשה קניין המבטא את ייחוד האישה</a:t>
          </a:r>
          <a:endParaRPr lang="he-IL" sz="1400" b="1" kern="1200" dirty="0"/>
        </a:p>
      </dsp:txBody>
      <dsp:txXfrm>
        <a:off x="982123" y="217968"/>
        <a:ext cx="1672112" cy="1038212"/>
      </dsp:txXfrm>
    </dsp:sp>
    <dsp:sp modelId="{BB8BBEE3-7DF1-43B0-A33D-DFA9B3F988C7}">
      <dsp:nvSpPr>
        <dsp:cNvPr id="0" name=""/>
        <dsp:cNvSpPr/>
      </dsp:nvSpPr>
      <dsp:spPr>
        <a:xfrm>
          <a:off x="756855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4B3A8-96DF-4280-B710-498F526A3F1D}">
      <dsp:nvSpPr>
        <dsp:cNvPr id="0" name=""/>
        <dsp:cNvSpPr/>
      </dsp:nvSpPr>
      <dsp:spPr>
        <a:xfrm>
          <a:off x="949823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חיי האישות הם האישות,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הקידושין הם הקדמה לחיי האישות</a:t>
          </a:r>
          <a:endParaRPr lang="he-IL" sz="1400" kern="1200" dirty="0"/>
        </a:p>
      </dsp:txBody>
      <dsp:txXfrm>
        <a:off x="982123" y="1825875"/>
        <a:ext cx="1672112" cy="1038212"/>
      </dsp:txXfrm>
    </dsp:sp>
    <dsp:sp modelId="{7F89DABD-E74A-4D54-BC38-FD3D7F0D9E59}">
      <dsp:nvSpPr>
        <dsp:cNvPr id="0" name=""/>
        <dsp:cNvSpPr/>
      </dsp:nvSpPr>
      <dsp:spPr>
        <a:xfrm>
          <a:off x="756855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84CCC-985B-4CE0-A4AB-64E414FE127D}">
      <dsp:nvSpPr>
        <dsp:cNvPr id="0" name=""/>
        <dsp:cNvSpPr/>
      </dsp:nvSpPr>
      <dsp:spPr>
        <a:xfrm>
          <a:off x="949823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גם מחמת הקניין </a:t>
          </a:r>
          <a:r>
            <a:rPr lang="he-IL" sz="1400" kern="1200" smtClean="0">
              <a:solidFill>
                <a:srgbClr val="FF0000"/>
              </a:solidFill>
            </a:rPr>
            <a:t>(כפני יהושע)</a:t>
          </a:r>
          <a:endParaRPr lang="he-IL" sz="1400" kern="1200" dirty="0">
            <a:solidFill>
              <a:srgbClr val="FF0000"/>
            </a:solidFill>
          </a:endParaRPr>
        </a:p>
      </dsp:txBody>
      <dsp:txXfrm>
        <a:off x="982123" y="3433781"/>
        <a:ext cx="1672112" cy="1038212"/>
      </dsp:txXfrm>
    </dsp:sp>
    <dsp:sp modelId="{DD383D70-98F5-4B70-BF7D-3DF58799833C}">
      <dsp:nvSpPr>
        <dsp:cNvPr id="0" name=""/>
        <dsp:cNvSpPr/>
      </dsp:nvSpPr>
      <dsp:spPr>
        <a:xfrm>
          <a:off x="2879503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A2612-BF69-4C9E-B9EB-547031BB5BBA}">
      <dsp:nvSpPr>
        <dsp:cNvPr id="0" name=""/>
        <dsp:cNvSpPr/>
      </dsp:nvSpPr>
      <dsp:spPr>
        <a:xfrm>
          <a:off x="3072471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smtClean="0"/>
            <a:t>רמב"ן</a:t>
          </a:r>
          <a:r>
            <a:rPr lang="he-IL" sz="1400" b="0" kern="1200" dirty="0" smtClean="0"/>
            <a:t>:  קידושין – מעשה קניין המחיל את האישות ('קניין איסור')</a:t>
          </a:r>
          <a:endParaRPr lang="he-IL" sz="1400" b="0" kern="1200" dirty="0"/>
        </a:p>
      </dsp:txBody>
      <dsp:txXfrm>
        <a:off x="3104771" y="217968"/>
        <a:ext cx="1672112" cy="1038212"/>
      </dsp:txXfrm>
    </dsp:sp>
    <dsp:sp modelId="{57529732-01C2-4A23-ABF2-1F0AF75FC27E}">
      <dsp:nvSpPr>
        <dsp:cNvPr id="0" name=""/>
        <dsp:cNvSpPr/>
      </dsp:nvSpPr>
      <dsp:spPr>
        <a:xfrm>
          <a:off x="2879503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CC6C4B-E7F2-4D2E-9543-9C353BBF733D}">
      <dsp:nvSpPr>
        <dsp:cNvPr id="0" name=""/>
        <dsp:cNvSpPr/>
      </dsp:nvSpPr>
      <dsp:spPr>
        <a:xfrm>
          <a:off x="3072471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אישות היא חלות הלכתית החלה על ידי הקידושין</a:t>
          </a:r>
          <a:endParaRPr lang="he-IL" sz="1400" kern="1200" dirty="0"/>
        </a:p>
      </dsp:txBody>
      <dsp:txXfrm>
        <a:off x="3104771" y="1825875"/>
        <a:ext cx="1672112" cy="1038212"/>
      </dsp:txXfrm>
    </dsp:sp>
    <dsp:sp modelId="{1D15C78A-5AE5-46E8-B1F4-51125B735965}">
      <dsp:nvSpPr>
        <dsp:cNvPr id="0" name=""/>
        <dsp:cNvSpPr/>
      </dsp:nvSpPr>
      <dsp:spPr>
        <a:xfrm>
          <a:off x="2879503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B384E-DF1F-4EAD-AF3C-6FED27B93AEE}">
      <dsp:nvSpPr>
        <dsp:cNvPr id="0" name=""/>
        <dsp:cNvSpPr/>
      </dsp:nvSpPr>
      <dsp:spPr>
        <a:xfrm>
          <a:off x="3072471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>
              <a:solidFill>
                <a:srgbClr val="FF0000"/>
              </a:solidFill>
            </a:rPr>
            <a:t>גם מחמת הקניין (כפני יהושע)</a:t>
          </a:r>
          <a:endParaRPr lang="he-IL" sz="1400" kern="1200" dirty="0">
            <a:solidFill>
              <a:srgbClr val="FF0000"/>
            </a:solidFill>
          </a:endParaRPr>
        </a:p>
      </dsp:txBody>
      <dsp:txXfrm>
        <a:off x="3104771" y="3433781"/>
        <a:ext cx="1672112" cy="1038212"/>
      </dsp:txXfrm>
    </dsp:sp>
    <dsp:sp modelId="{9329079E-CE8E-42F8-BCDC-54538D9607D0}">
      <dsp:nvSpPr>
        <dsp:cNvPr id="0" name=""/>
        <dsp:cNvSpPr/>
      </dsp:nvSpPr>
      <dsp:spPr>
        <a:xfrm>
          <a:off x="5002152" y="2349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F9E75-4506-4B5F-B50D-F47A87F05378}">
      <dsp:nvSpPr>
        <dsp:cNvPr id="0" name=""/>
        <dsp:cNvSpPr/>
      </dsp:nvSpPr>
      <dsp:spPr>
        <a:xfrm>
          <a:off x="5195120" y="185668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1" kern="1200" dirty="0" err="1" smtClean="0"/>
            <a:t>תוס</a:t>
          </a:r>
          <a:r>
            <a:rPr lang="he-IL" sz="1400" b="1" kern="1200" dirty="0" smtClean="0"/>
            <a:t>': </a:t>
          </a:r>
          <a:r>
            <a:rPr lang="he-IL" sz="1400" b="0" kern="1200" dirty="0" smtClean="0"/>
            <a:t>קידושין – מעשה </a:t>
          </a:r>
          <a:r>
            <a:rPr lang="he-IL" sz="1400" b="0" kern="1200" dirty="0" err="1" smtClean="0"/>
            <a:t>הפלאה</a:t>
          </a:r>
          <a:endParaRPr lang="he-IL" sz="1400" kern="1200" dirty="0"/>
        </a:p>
      </dsp:txBody>
      <dsp:txXfrm>
        <a:off x="5227420" y="217968"/>
        <a:ext cx="1672112" cy="1038212"/>
      </dsp:txXfrm>
    </dsp:sp>
    <dsp:sp modelId="{1D624F4E-9AE8-47BD-BE05-9CEE86F2FDD0}">
      <dsp:nvSpPr>
        <dsp:cNvPr id="0" name=""/>
        <dsp:cNvSpPr/>
      </dsp:nvSpPr>
      <dsp:spPr>
        <a:xfrm>
          <a:off x="5002152" y="1610255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E6B76-5677-4B6D-A2A2-1BB70F7B6E9D}">
      <dsp:nvSpPr>
        <dsp:cNvPr id="0" name=""/>
        <dsp:cNvSpPr/>
      </dsp:nvSpPr>
      <dsp:spPr>
        <a:xfrm>
          <a:off x="5195120" y="1793575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קיים רובד בסיסי באישות – חיי האישות,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kern="1200" dirty="0" smtClean="0"/>
            <a:t>הקידושין מחילים את הרובד </a:t>
          </a:r>
          <a:r>
            <a:rPr lang="he-IL" sz="1400" kern="1200" dirty="0" err="1" smtClean="0"/>
            <a:t>האיסורי</a:t>
          </a:r>
          <a:r>
            <a:rPr lang="he-IL" sz="1400" kern="1200" dirty="0" smtClean="0"/>
            <a:t> של האישות</a:t>
          </a:r>
          <a:endParaRPr lang="he-IL" sz="1400" kern="1200" dirty="0"/>
        </a:p>
      </dsp:txBody>
      <dsp:txXfrm>
        <a:off x="5227420" y="1825875"/>
        <a:ext cx="1672112" cy="1038212"/>
      </dsp:txXfrm>
    </dsp:sp>
    <dsp:sp modelId="{87EAAE5F-0B44-4B21-9B20-6F30E62D4ADC}">
      <dsp:nvSpPr>
        <dsp:cNvPr id="0" name=""/>
        <dsp:cNvSpPr/>
      </dsp:nvSpPr>
      <dsp:spPr>
        <a:xfrm>
          <a:off x="5002152" y="3218161"/>
          <a:ext cx="1736712" cy="1102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86283A-8859-4E75-AEDD-8BD77C94C9B8}">
      <dsp:nvSpPr>
        <dsp:cNvPr id="0" name=""/>
        <dsp:cNvSpPr/>
      </dsp:nvSpPr>
      <dsp:spPr>
        <a:xfrm>
          <a:off x="5195120" y="3401481"/>
          <a:ext cx="1736712" cy="110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400" b="0" kern="1200" dirty="0" smtClean="0">
              <a:solidFill>
                <a:srgbClr val="FF0000"/>
              </a:solidFill>
            </a:rPr>
            <a:t>משום שהיא ערווה (כאבני מילואים)</a:t>
          </a:r>
          <a:endParaRPr lang="he-IL" sz="1400" b="0" kern="1200" dirty="0">
            <a:solidFill>
              <a:srgbClr val="FF0000"/>
            </a:solidFill>
          </a:endParaRPr>
        </a:p>
      </dsp:txBody>
      <dsp:txXfrm>
        <a:off x="5227420" y="3433781"/>
        <a:ext cx="1672112" cy="1038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0B0CEF-F7B1-4281-82D4-208FB4A04CB9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ט'/תשרי/תשפ"ה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2275-B796-4AF3-B45E-711E3E9B1E6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3748705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0B0CEF-F7B1-4281-82D4-208FB4A04CB9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ט'/תשרי/תשפ"ה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2275-B796-4AF3-B45E-711E3E9B1E6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241998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0B0CEF-F7B1-4281-82D4-208FB4A04CB9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ט'/תשרי/תשפ"ה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2275-B796-4AF3-B45E-711E3E9B1E6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1778206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0B0CEF-F7B1-4281-82D4-208FB4A04CB9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ט'/תשרי/תשפ"ה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2275-B796-4AF3-B45E-711E3E9B1E6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175038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0B0CEF-F7B1-4281-82D4-208FB4A04CB9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ט'/תשרי/תשפ"ה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2275-B796-4AF3-B45E-711E3E9B1E6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76739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0B0CEF-F7B1-4281-82D4-208FB4A04CB9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ט'/תשרי/תשפ"ה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2275-B796-4AF3-B45E-711E3E9B1E6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2782669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0B0CEF-F7B1-4281-82D4-208FB4A04CB9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ט'/תשרי/תשפ"ה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2275-B796-4AF3-B45E-711E3E9B1E6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3490128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0B0CEF-F7B1-4281-82D4-208FB4A04CB9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ט'/תשרי/תשפ"ה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2275-B796-4AF3-B45E-711E3E9B1E6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2413236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0B0CEF-F7B1-4281-82D4-208FB4A04CB9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ט'/תשרי/תשפ"ה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2275-B796-4AF3-B45E-711E3E9B1E6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3947261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0B0CEF-F7B1-4281-82D4-208FB4A04CB9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ט'/תשרי/תשפ"ה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2275-B796-4AF3-B45E-711E3E9B1E6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1579982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0B0CEF-F7B1-4281-82D4-208FB4A04CB9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ט'/תשרי/תשפ"ה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2275-B796-4AF3-B45E-711E3E9B1E6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2072823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0B0CEF-F7B1-4281-82D4-208FB4A04CB9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ט'/תשרי/תשפ"ה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22275-B796-4AF3-B45E-711E3E9B1E6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Narkisim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Narkisim"/>
            </a:endParaRPr>
          </a:p>
        </p:txBody>
      </p:sp>
    </p:spTree>
    <p:extLst>
      <p:ext uri="{BB962C8B-B14F-4D97-AF65-F5344CB8AC3E}">
        <p14:creationId xmlns:p14="http://schemas.microsoft.com/office/powerpoint/2010/main" val="3656941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0" Type="http://schemas.openxmlformats.org/officeDocument/2006/relationships/diagramColors" Target="../diagrams/colors16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207568" y="188641"/>
            <a:ext cx="7772400" cy="1470025"/>
          </a:xfrm>
        </p:spPr>
        <p:txBody>
          <a:bodyPr/>
          <a:lstStyle/>
          <a:p>
            <a:r>
              <a:rPr lang="he-IL" dirty="0" smtClean="0"/>
              <a:t>שיעור </a:t>
            </a:r>
            <a:r>
              <a:rPr lang="he-IL" dirty="0" smtClean="0"/>
              <a:t>שביעי</a:t>
            </a:r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2895600" y="1700808"/>
            <a:ext cx="6400800" cy="453650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endParaRPr lang="he-IL" sz="100" b="1" dirty="0">
              <a:solidFill>
                <a:srgbClr val="FF0000"/>
              </a:solidFill>
            </a:endParaRPr>
          </a:p>
          <a:p>
            <a:endParaRPr lang="he-IL" sz="4800" b="1" dirty="0">
              <a:solidFill>
                <a:srgbClr val="FF0000"/>
              </a:solidFill>
            </a:endParaRPr>
          </a:p>
          <a:p>
            <a:r>
              <a:rPr lang="he-IL" sz="6000" b="1" dirty="0" smtClean="0">
                <a:solidFill>
                  <a:srgbClr val="FF0000"/>
                </a:solidFill>
              </a:rPr>
              <a:t>מהות הקידושין - סיכום</a:t>
            </a:r>
            <a:endParaRPr lang="he-IL" sz="4800" b="1" dirty="0" smtClean="0">
              <a:solidFill>
                <a:srgbClr val="FF0000"/>
              </a:solidFill>
            </a:endParaRPr>
          </a:p>
          <a:p>
            <a:endParaRPr lang="he-IL" sz="100" b="1" dirty="0">
              <a:solidFill>
                <a:srgbClr val="FF0000"/>
              </a:solidFill>
            </a:endParaRPr>
          </a:p>
          <a:p>
            <a:endParaRPr lang="he-IL" sz="100" b="1" dirty="0" smtClean="0">
              <a:solidFill>
                <a:srgbClr val="FF0000"/>
              </a:solidFill>
            </a:endParaRPr>
          </a:p>
          <a:p>
            <a:endParaRPr lang="he-IL" sz="100" b="1" dirty="0">
              <a:solidFill>
                <a:srgbClr val="FF0000"/>
              </a:solidFill>
            </a:endParaRPr>
          </a:p>
          <a:p>
            <a:endParaRPr lang="he-IL" sz="200" b="1" dirty="0">
              <a:solidFill>
                <a:srgbClr val="FF0000"/>
              </a:solidFill>
            </a:endParaRPr>
          </a:p>
          <a:p>
            <a:endParaRPr lang="he-IL" sz="500" b="1" dirty="0">
              <a:solidFill>
                <a:schemeClr val="tx1"/>
              </a:solidFill>
            </a:endParaRPr>
          </a:p>
          <a:p>
            <a:endParaRPr lang="he-IL" sz="100" b="1" dirty="0">
              <a:solidFill>
                <a:schemeClr val="tx1"/>
              </a:solidFill>
            </a:endParaRPr>
          </a:p>
          <a:p>
            <a:endParaRPr lang="he-IL" sz="1050" b="1" dirty="0">
              <a:solidFill>
                <a:schemeClr val="tx1"/>
              </a:solidFill>
            </a:endParaRPr>
          </a:p>
          <a:p>
            <a:endParaRPr lang="he-IL" sz="1050" b="1" dirty="0">
              <a:solidFill>
                <a:schemeClr val="tx1"/>
              </a:solidFill>
            </a:endParaRPr>
          </a:p>
          <a:p>
            <a:endParaRPr lang="he-IL" sz="1050" b="1" dirty="0" smtClean="0">
              <a:solidFill>
                <a:schemeClr val="tx1"/>
              </a:solidFill>
            </a:endParaRPr>
          </a:p>
          <a:p>
            <a:endParaRPr lang="he-IL" sz="1050" b="1" dirty="0" smtClean="0">
              <a:solidFill>
                <a:schemeClr val="tx1"/>
              </a:solidFill>
            </a:endParaRPr>
          </a:p>
          <a:p>
            <a:endParaRPr lang="he-IL" sz="1050" b="1" dirty="0">
              <a:solidFill>
                <a:schemeClr val="tx1"/>
              </a:solidFill>
            </a:endParaRPr>
          </a:p>
          <a:p>
            <a:r>
              <a:rPr lang="he-IL" sz="1050" b="1" dirty="0" smtClean="0">
                <a:solidFill>
                  <a:schemeClr val="tx1"/>
                </a:solidFill>
              </a:rPr>
              <a:t>© </a:t>
            </a:r>
            <a:r>
              <a:rPr lang="he-IL" sz="1050" b="1" dirty="0">
                <a:solidFill>
                  <a:schemeClr val="tx1"/>
                </a:solidFill>
              </a:rPr>
              <a:t>כל הזכויות שמורות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748" y="5229200"/>
            <a:ext cx="1672093" cy="95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4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 smtClean="0"/>
              <a:t>שיטת </a:t>
            </a:r>
            <a:r>
              <a:rPr lang="he-IL" sz="3600" dirty="0" err="1" smtClean="0"/>
              <a:t>תוס</a:t>
            </a:r>
            <a:r>
              <a:rPr lang="he-IL" sz="3600" dirty="0" smtClean="0"/>
              <a:t>': קידושין – מעשה </a:t>
            </a:r>
            <a:r>
              <a:rPr lang="he-IL" sz="3600" dirty="0" err="1" smtClean="0"/>
              <a:t>הפלאה</a:t>
            </a:r>
            <a:endParaRPr lang="he-IL" sz="36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70852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b="1" dirty="0" err="1" smtClean="0"/>
              <a:t>תוס</a:t>
            </a:r>
            <a:r>
              <a:rPr lang="he-IL" b="1" dirty="0" smtClean="0"/>
              <a:t>' ב: ד"ה </a:t>
            </a:r>
            <a:r>
              <a:rPr lang="he-IL" b="1" dirty="0" err="1" smtClean="0"/>
              <a:t>דאסר</a:t>
            </a:r>
            <a:endParaRPr lang="he-IL" b="1" dirty="0" smtClean="0"/>
          </a:p>
          <a:p>
            <a:pPr marL="0" indent="0" algn="just">
              <a:buNone/>
            </a:pPr>
            <a:r>
              <a:rPr lang="he-IL" dirty="0" err="1" smtClean="0"/>
              <a:t>דאסר</a:t>
            </a:r>
            <a:r>
              <a:rPr lang="he-IL" dirty="0" smtClean="0"/>
              <a:t> </a:t>
            </a:r>
            <a:r>
              <a:rPr lang="he-IL" dirty="0"/>
              <a:t>לה </a:t>
            </a:r>
            <a:r>
              <a:rPr lang="he-IL" dirty="0" err="1"/>
              <a:t>אכ"ע</a:t>
            </a:r>
            <a:r>
              <a:rPr lang="he-IL" dirty="0"/>
              <a:t> כהקדש </a:t>
            </a:r>
            <a:r>
              <a:rPr lang="he-IL" dirty="0" smtClean="0"/>
              <a:t>– ו'הרי </a:t>
            </a:r>
            <a:r>
              <a:rPr lang="he-IL" dirty="0"/>
              <a:t>את מקודשת </a:t>
            </a:r>
            <a:r>
              <a:rPr lang="he-IL" dirty="0" smtClean="0"/>
              <a:t>לי' </a:t>
            </a:r>
            <a:r>
              <a:rPr lang="he-IL" dirty="0"/>
              <a:t>כלומר להיות לי מקודשת לעולם </a:t>
            </a:r>
            <a:r>
              <a:rPr lang="he-IL" dirty="0" smtClean="0"/>
              <a:t>בשבילי, </a:t>
            </a:r>
            <a:r>
              <a:rPr lang="he-IL" dirty="0"/>
              <a:t>כמו </a:t>
            </a:r>
            <a:r>
              <a:rPr lang="he-IL" dirty="0" smtClean="0"/>
              <a:t>הרי </a:t>
            </a:r>
            <a:r>
              <a:rPr lang="he-IL" dirty="0"/>
              <a:t>הן </a:t>
            </a:r>
            <a:r>
              <a:rPr lang="he-IL" dirty="0" err="1"/>
              <a:t>מקודשין</a:t>
            </a:r>
            <a:r>
              <a:rPr lang="he-IL" dirty="0"/>
              <a:t> לשמים להיות </a:t>
            </a:r>
            <a:r>
              <a:rPr lang="he-IL" dirty="0" smtClean="0"/>
              <a:t>לשמים.</a:t>
            </a:r>
          </a:p>
          <a:p>
            <a:pPr marL="0" indent="0" algn="just">
              <a:buNone/>
            </a:pPr>
            <a:endParaRPr lang="he-IL" dirty="0"/>
          </a:p>
          <a:p>
            <a:pPr marL="0" indent="0" algn="just">
              <a:buNone/>
            </a:pP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221166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 smtClean="0"/>
              <a:t>שיטת הרמב"ן: מעשה קניין – 'קניין איסור'</a:t>
            </a:r>
            <a:endParaRPr lang="he-IL" sz="36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70852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b="1" dirty="0" smtClean="0"/>
              <a:t>רמב"ן קידושין </a:t>
            </a:r>
            <a:r>
              <a:rPr lang="he-IL" b="1" dirty="0" err="1" smtClean="0"/>
              <a:t>טז</a:t>
            </a:r>
            <a:r>
              <a:rPr lang="he-IL" b="1" dirty="0" smtClean="0"/>
              <a:t>.</a:t>
            </a:r>
            <a:endParaRPr lang="he-IL" b="1" dirty="0"/>
          </a:p>
          <a:p>
            <a:pPr marL="0" indent="0" algn="just">
              <a:buNone/>
            </a:pPr>
            <a:r>
              <a:rPr lang="he-IL" dirty="0"/>
              <a:t>נראה לי </a:t>
            </a:r>
            <a:r>
              <a:rPr lang="he-IL" dirty="0" err="1"/>
              <a:t>דכיון</a:t>
            </a:r>
            <a:r>
              <a:rPr lang="he-IL" dirty="0"/>
              <a:t> </a:t>
            </a:r>
            <a:r>
              <a:rPr lang="he-IL" dirty="0">
                <a:solidFill>
                  <a:srgbClr val="FF0000"/>
                </a:solidFill>
              </a:rPr>
              <a:t>דשני </a:t>
            </a:r>
            <a:r>
              <a:rPr lang="he-IL" dirty="0" err="1">
                <a:solidFill>
                  <a:srgbClr val="FF0000"/>
                </a:solidFill>
              </a:rPr>
              <a:t>קנינין</a:t>
            </a:r>
            <a:r>
              <a:rPr lang="he-IL" dirty="0">
                <a:solidFill>
                  <a:srgbClr val="FF0000"/>
                </a:solidFill>
              </a:rPr>
              <a:t> הן בעבדות, אחד קנין ממון </a:t>
            </a:r>
            <a:r>
              <a:rPr lang="he-IL" dirty="0"/>
              <a:t>והוא קנין </a:t>
            </a:r>
            <a:r>
              <a:rPr lang="he-IL" dirty="0" err="1"/>
              <a:t>דמעשה</a:t>
            </a:r>
            <a:r>
              <a:rPr lang="he-IL" dirty="0"/>
              <a:t> ידיו, </a:t>
            </a:r>
            <a:r>
              <a:rPr lang="he-IL" dirty="0">
                <a:solidFill>
                  <a:srgbClr val="FF0000"/>
                </a:solidFill>
              </a:rPr>
              <a:t>ואחד קנין איסור </a:t>
            </a:r>
            <a:r>
              <a:rPr lang="he-IL" dirty="0"/>
              <a:t>שהוא אוסרו בבת ישראל ופוטרו </a:t>
            </a:r>
            <a:r>
              <a:rPr lang="he-IL" dirty="0" err="1"/>
              <a:t>ממקצת</a:t>
            </a:r>
            <a:r>
              <a:rPr lang="he-IL" dirty="0"/>
              <a:t> מצוות, וקנין הגוף הזה הוא </a:t>
            </a:r>
            <a:r>
              <a:rPr lang="he-IL" dirty="0" err="1"/>
              <a:t>המצריכו</a:t>
            </a:r>
            <a:r>
              <a:rPr lang="he-IL" dirty="0"/>
              <a:t> גט חירות ואינו </a:t>
            </a:r>
            <a:r>
              <a:rPr lang="he-IL" dirty="0" err="1"/>
              <a:t>נפקע</a:t>
            </a:r>
            <a:r>
              <a:rPr lang="he-IL" dirty="0"/>
              <a:t> בדיבור, </a:t>
            </a:r>
            <a:r>
              <a:rPr lang="he-IL" dirty="0">
                <a:solidFill>
                  <a:srgbClr val="FF0000"/>
                </a:solidFill>
              </a:rPr>
              <a:t>דומה </a:t>
            </a:r>
            <a:r>
              <a:rPr lang="he-IL" dirty="0" err="1">
                <a:solidFill>
                  <a:srgbClr val="FF0000"/>
                </a:solidFill>
              </a:rPr>
              <a:t>לקנין</a:t>
            </a:r>
            <a:r>
              <a:rPr lang="he-IL" dirty="0">
                <a:solidFill>
                  <a:srgbClr val="FF0000"/>
                </a:solidFill>
              </a:rPr>
              <a:t> אישות שהוא צריך גט להתירו</a:t>
            </a:r>
            <a:r>
              <a:rPr lang="he-IL" dirty="0"/>
              <a:t>, וממנו הוא למד, לפיכך אמרו שאף עבד עברי יש לרבו בו קנין איסור, שהרי מתירו בשפחה כנענית, ואין קנין איסור </a:t>
            </a:r>
            <a:r>
              <a:rPr lang="he-IL" dirty="0" err="1"/>
              <a:t>נפקע</a:t>
            </a:r>
            <a:r>
              <a:rPr lang="he-IL" dirty="0"/>
              <a:t> בלא גט, בין באישות בין </a:t>
            </a:r>
            <a:r>
              <a:rPr lang="he-IL" dirty="0" smtClean="0"/>
              <a:t>בעבדות. 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69529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 smtClean="0"/>
              <a:t>שיטת הרמב"ם: קניין מקדים לחיי האישות</a:t>
            </a:r>
            <a:endParaRPr lang="he-IL" sz="36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70852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b="1" dirty="0" smtClean="0"/>
              <a:t>הל' אישות פ"א הל' א-ב</a:t>
            </a:r>
          </a:p>
          <a:p>
            <a:pPr marL="0" indent="0" algn="just">
              <a:buNone/>
            </a:pPr>
            <a:r>
              <a:rPr lang="he-IL" dirty="0" smtClean="0"/>
              <a:t>קודם </a:t>
            </a:r>
            <a:r>
              <a:rPr lang="he-IL" dirty="0"/>
              <a:t>מתן תורה היה אדם פוגע </a:t>
            </a:r>
            <a:r>
              <a:rPr lang="he-IL" dirty="0" err="1"/>
              <a:t>אשה</a:t>
            </a:r>
            <a:r>
              <a:rPr lang="he-IL" dirty="0"/>
              <a:t> בשוק אם רצה הוא והיא </a:t>
            </a:r>
            <a:r>
              <a:rPr lang="he-IL" dirty="0" err="1"/>
              <a:t>לישא</a:t>
            </a:r>
            <a:r>
              <a:rPr lang="he-IL" dirty="0"/>
              <a:t> אותה מכניסה לביתו ובועלה בינו לבין עצמו ותהיה לו לאשה, </a:t>
            </a:r>
            <a:r>
              <a:rPr lang="he-IL" dirty="0">
                <a:solidFill>
                  <a:srgbClr val="FF0000"/>
                </a:solidFill>
              </a:rPr>
              <a:t>כיון שנתנה תורה </a:t>
            </a:r>
            <a:r>
              <a:rPr lang="he-IL" dirty="0" err="1">
                <a:solidFill>
                  <a:srgbClr val="FF0000"/>
                </a:solidFill>
              </a:rPr>
              <a:t>נצטוו</a:t>
            </a:r>
            <a:r>
              <a:rPr lang="he-IL" dirty="0">
                <a:solidFill>
                  <a:srgbClr val="FF0000"/>
                </a:solidFill>
              </a:rPr>
              <a:t> ישראל שאם ירצה האיש </a:t>
            </a:r>
            <a:r>
              <a:rPr lang="he-IL" dirty="0" err="1">
                <a:solidFill>
                  <a:srgbClr val="FF0000"/>
                </a:solidFill>
              </a:rPr>
              <a:t>לישא</a:t>
            </a:r>
            <a:r>
              <a:rPr lang="he-IL" dirty="0">
                <a:solidFill>
                  <a:srgbClr val="FF0000"/>
                </a:solidFill>
              </a:rPr>
              <a:t> </a:t>
            </a:r>
            <a:r>
              <a:rPr lang="he-IL" dirty="0" err="1">
                <a:solidFill>
                  <a:srgbClr val="FF0000"/>
                </a:solidFill>
              </a:rPr>
              <a:t>אשה</a:t>
            </a:r>
            <a:r>
              <a:rPr lang="he-IL" dirty="0">
                <a:solidFill>
                  <a:srgbClr val="FF0000"/>
                </a:solidFill>
              </a:rPr>
              <a:t> יקנה אותה תחלה בפני עדים ואחר כך תהיה לו לאשה</a:t>
            </a:r>
            <a:r>
              <a:rPr lang="he-IL" dirty="0"/>
              <a:t> שנאמר </a:t>
            </a:r>
            <a:r>
              <a:rPr lang="he-IL" dirty="0" smtClean="0"/>
              <a:t>'כי </a:t>
            </a:r>
            <a:r>
              <a:rPr lang="he-IL" dirty="0" err="1"/>
              <a:t>יקח</a:t>
            </a:r>
            <a:r>
              <a:rPr lang="he-IL" dirty="0"/>
              <a:t> איש </a:t>
            </a:r>
            <a:r>
              <a:rPr lang="he-IL" dirty="0" err="1"/>
              <a:t>אשה</a:t>
            </a:r>
            <a:r>
              <a:rPr lang="he-IL" dirty="0"/>
              <a:t> ובא </a:t>
            </a:r>
            <a:r>
              <a:rPr lang="he-IL" dirty="0" smtClean="0"/>
              <a:t>אליה'. </a:t>
            </a:r>
            <a:endParaRPr lang="he-IL" dirty="0"/>
          </a:p>
          <a:p>
            <a:pPr marL="0" indent="0" algn="just">
              <a:buNone/>
            </a:pPr>
            <a:r>
              <a:rPr lang="he-IL" dirty="0" err="1" smtClean="0"/>
              <a:t>וליקוחין</a:t>
            </a:r>
            <a:r>
              <a:rPr lang="he-IL" dirty="0" smtClean="0"/>
              <a:t> </a:t>
            </a:r>
            <a:r>
              <a:rPr lang="he-IL" dirty="0"/>
              <a:t>אלו מצות עשה של תורה הם, ובאחד משלשה דברים </a:t>
            </a:r>
            <a:r>
              <a:rPr lang="he-IL" dirty="0" err="1"/>
              <a:t>האשה</a:t>
            </a:r>
            <a:r>
              <a:rPr lang="he-IL" dirty="0"/>
              <a:t> נקנית, בכסף או בשטר או בביאה, בביאה ובשטר מן התורה ובכסף מדברי סופרים, </a:t>
            </a:r>
            <a:r>
              <a:rPr lang="he-IL" dirty="0" err="1"/>
              <a:t>וליקוחין</a:t>
            </a:r>
            <a:r>
              <a:rPr lang="he-IL" dirty="0"/>
              <a:t> אלו הן </a:t>
            </a:r>
            <a:r>
              <a:rPr lang="he-IL" dirty="0" err="1"/>
              <a:t>הנקראין</a:t>
            </a:r>
            <a:r>
              <a:rPr lang="he-IL" dirty="0"/>
              <a:t> קידושין או אירוסין בכל מקום, ואשה שנקנית באחד משלשה דברים אלו היא הנקראת מקודשת או מאורסת. 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115794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 smtClean="0"/>
              <a:t>סיכום שיטות הראשונים</a:t>
            </a:r>
            <a:endParaRPr lang="he-IL" sz="3600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223493"/>
          <a:ext cx="8229600" cy="4902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דיאגרמה 6"/>
          <p:cNvGraphicFramePr/>
          <p:nvPr>
            <p:extLst>
              <p:ext uri="{D42A27DB-BD31-4B8C-83A1-F6EECF244321}">
                <p14:modId xmlns:p14="http://schemas.microsoft.com/office/powerpoint/2010/main" val="924921708"/>
              </p:ext>
            </p:extLst>
          </p:nvPr>
        </p:nvGraphicFramePr>
        <p:xfrm>
          <a:off x="2189409" y="1417638"/>
          <a:ext cx="7688688" cy="4506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43728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52DDA6-BEDF-4BDD-9352-731EC48807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7B123A-22EE-43A5-941D-F12F58587C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 smtClean="0"/>
              <a:t>שיטת </a:t>
            </a:r>
            <a:r>
              <a:rPr lang="he-IL" sz="3600" dirty="0" err="1" smtClean="0"/>
              <a:t>תוס</a:t>
            </a:r>
            <a:r>
              <a:rPr lang="he-IL" sz="3600" dirty="0" smtClean="0"/>
              <a:t>' בגדר האישות</a:t>
            </a:r>
            <a:endParaRPr lang="he-IL" sz="36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70852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b="1" dirty="0" err="1" smtClean="0"/>
              <a:t>תוס</a:t>
            </a:r>
            <a:r>
              <a:rPr lang="he-IL" b="1" dirty="0" smtClean="0"/>
              <a:t>' </a:t>
            </a:r>
            <a:r>
              <a:rPr lang="he-IL" b="1" dirty="0" err="1" smtClean="0"/>
              <a:t>יג</a:t>
            </a:r>
            <a:r>
              <a:rPr lang="he-IL" b="1" dirty="0" smtClean="0"/>
              <a:t>: ד"ה </a:t>
            </a:r>
            <a:r>
              <a:rPr lang="he-IL" b="1" dirty="0" err="1" smtClean="0"/>
              <a:t>לכ"ע</a:t>
            </a:r>
            <a:endParaRPr lang="he-IL" b="1" dirty="0" smtClean="0"/>
          </a:p>
          <a:p>
            <a:pPr marL="0" indent="0" algn="just">
              <a:buNone/>
            </a:pPr>
            <a:r>
              <a:rPr lang="he-IL" dirty="0" smtClean="0"/>
              <a:t>אומר </a:t>
            </a:r>
            <a:r>
              <a:rPr lang="he-IL" dirty="0"/>
              <a:t>ר"י </a:t>
            </a:r>
            <a:r>
              <a:rPr lang="he-IL" dirty="0" err="1"/>
              <a:t>דאיכא</a:t>
            </a:r>
            <a:r>
              <a:rPr lang="he-IL" dirty="0"/>
              <a:t> עשה באשת </a:t>
            </a:r>
            <a:r>
              <a:rPr lang="he-IL" dirty="0" smtClean="0"/>
              <a:t>איש, </a:t>
            </a:r>
            <a:r>
              <a:rPr lang="he-IL" dirty="0"/>
              <a:t>כגון </a:t>
            </a:r>
            <a:r>
              <a:rPr lang="he-IL" dirty="0" smtClean="0"/>
              <a:t>'ודבק באשתו' – ולא </a:t>
            </a:r>
            <a:r>
              <a:rPr lang="he-IL" dirty="0"/>
              <a:t>באשת </a:t>
            </a:r>
            <a:r>
              <a:rPr lang="he-IL" dirty="0" err="1" smtClean="0"/>
              <a:t>חבירו</a:t>
            </a:r>
            <a:r>
              <a:rPr lang="he-IL" dirty="0" smtClean="0"/>
              <a:t>.</a:t>
            </a:r>
          </a:p>
          <a:p>
            <a:pPr marL="0" indent="0" algn="just">
              <a:buNone/>
            </a:pPr>
            <a:endParaRPr lang="he-IL" dirty="0"/>
          </a:p>
          <a:p>
            <a:pPr marL="0" indent="0" algn="just">
              <a:buNone/>
            </a:pPr>
            <a:r>
              <a:rPr lang="he-IL" b="1" dirty="0" err="1" smtClean="0"/>
              <a:t>תוס</a:t>
            </a:r>
            <a:r>
              <a:rPr lang="he-IL" b="1" dirty="0" smtClean="0"/>
              <a:t>' </a:t>
            </a:r>
            <a:r>
              <a:rPr lang="he-IL" b="1" dirty="0" err="1" smtClean="0"/>
              <a:t>כא</a:t>
            </a:r>
            <a:r>
              <a:rPr lang="he-IL" b="1" dirty="0" smtClean="0"/>
              <a:t>: ד"ה אשת</a:t>
            </a:r>
            <a:endParaRPr lang="he-IL" b="1" dirty="0"/>
          </a:p>
          <a:p>
            <a:pPr marL="0" indent="0" algn="just">
              <a:buNone/>
            </a:pPr>
            <a:r>
              <a:rPr lang="he-IL" dirty="0"/>
              <a:t>אשת אפילו אשת איש </a:t>
            </a:r>
            <a:r>
              <a:rPr lang="he-IL" dirty="0" smtClean="0"/>
              <a:t>– ואף </a:t>
            </a:r>
            <a:r>
              <a:rPr lang="he-IL" dirty="0"/>
              <a:t>על פי </a:t>
            </a:r>
            <a:r>
              <a:rPr lang="he-IL" dirty="0" err="1"/>
              <a:t>דאין</a:t>
            </a:r>
            <a:r>
              <a:rPr lang="he-IL" dirty="0"/>
              <a:t> אישות </a:t>
            </a:r>
            <a:r>
              <a:rPr lang="he-IL" dirty="0" err="1" smtClean="0"/>
              <a:t>בכותית</a:t>
            </a:r>
            <a:r>
              <a:rPr lang="he-IL" dirty="0" smtClean="0"/>
              <a:t>, </a:t>
            </a:r>
            <a:r>
              <a:rPr lang="he-IL" dirty="0" err="1"/>
              <a:t>כדאיתא</a:t>
            </a:r>
            <a:r>
              <a:rPr lang="he-IL" dirty="0"/>
              <a:t> פ' ד' מיתות (סנהדרין נב</a:t>
            </a:r>
            <a:r>
              <a:rPr lang="he-IL" dirty="0" smtClean="0"/>
              <a:t>:), </a:t>
            </a:r>
            <a:r>
              <a:rPr lang="he-IL" dirty="0"/>
              <a:t>מ"מ איכא עשה </a:t>
            </a:r>
            <a:r>
              <a:rPr lang="he-IL" dirty="0" err="1"/>
              <a:t>דכתיב</a:t>
            </a:r>
            <a:r>
              <a:rPr lang="he-IL" dirty="0"/>
              <a:t> </a:t>
            </a:r>
            <a:r>
              <a:rPr lang="he-IL" dirty="0" smtClean="0"/>
              <a:t>'ודבק באשתו' – ולא </a:t>
            </a:r>
            <a:r>
              <a:rPr lang="he-IL" dirty="0"/>
              <a:t>באשת </a:t>
            </a:r>
            <a:r>
              <a:rPr lang="he-IL" dirty="0" err="1"/>
              <a:t>חבירו</a:t>
            </a:r>
            <a:r>
              <a:rPr lang="he-IL" dirty="0"/>
              <a:t>.  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288382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 smtClean="0"/>
              <a:t>שיטת הרמב"ן בגדר האישות</a:t>
            </a:r>
            <a:endParaRPr lang="he-IL" sz="36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70852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b="1" dirty="0"/>
              <a:t>רמב"ן קידושין </a:t>
            </a:r>
            <a:r>
              <a:rPr lang="he-IL" b="1" dirty="0" err="1"/>
              <a:t>טז</a:t>
            </a:r>
            <a:r>
              <a:rPr lang="he-IL" b="1" dirty="0"/>
              <a:t>.</a:t>
            </a:r>
          </a:p>
          <a:p>
            <a:pPr marL="0" indent="0" algn="just">
              <a:buNone/>
            </a:pPr>
            <a:r>
              <a:rPr lang="he-IL" dirty="0"/>
              <a:t>נראה לי </a:t>
            </a:r>
            <a:r>
              <a:rPr lang="he-IL" dirty="0" err="1"/>
              <a:t>דכיון</a:t>
            </a:r>
            <a:r>
              <a:rPr lang="he-IL" dirty="0"/>
              <a:t> </a:t>
            </a:r>
            <a:r>
              <a:rPr lang="he-IL" dirty="0">
                <a:solidFill>
                  <a:srgbClr val="FF0000"/>
                </a:solidFill>
              </a:rPr>
              <a:t>דשני </a:t>
            </a:r>
            <a:r>
              <a:rPr lang="he-IL" dirty="0" err="1">
                <a:solidFill>
                  <a:srgbClr val="FF0000"/>
                </a:solidFill>
              </a:rPr>
              <a:t>קנינין</a:t>
            </a:r>
            <a:r>
              <a:rPr lang="he-IL" dirty="0">
                <a:solidFill>
                  <a:srgbClr val="FF0000"/>
                </a:solidFill>
              </a:rPr>
              <a:t> הן בעבדות, אחד קנין ממון </a:t>
            </a:r>
            <a:r>
              <a:rPr lang="he-IL" dirty="0"/>
              <a:t>והוא קנין </a:t>
            </a:r>
            <a:r>
              <a:rPr lang="he-IL" dirty="0" err="1"/>
              <a:t>דמעשה</a:t>
            </a:r>
            <a:r>
              <a:rPr lang="he-IL" dirty="0"/>
              <a:t> ידיו, </a:t>
            </a:r>
            <a:r>
              <a:rPr lang="he-IL" dirty="0">
                <a:solidFill>
                  <a:srgbClr val="FF0000"/>
                </a:solidFill>
              </a:rPr>
              <a:t>ואחד קנין איסור </a:t>
            </a:r>
            <a:r>
              <a:rPr lang="he-IL" dirty="0"/>
              <a:t>שהוא אוסרו בבת ישראל ופוטרו </a:t>
            </a:r>
            <a:r>
              <a:rPr lang="he-IL" dirty="0" err="1"/>
              <a:t>ממקצת</a:t>
            </a:r>
            <a:r>
              <a:rPr lang="he-IL" dirty="0"/>
              <a:t> מצוות, וקנין הגוף הזה הוא </a:t>
            </a:r>
            <a:r>
              <a:rPr lang="he-IL" dirty="0" err="1"/>
              <a:t>המצריכו</a:t>
            </a:r>
            <a:r>
              <a:rPr lang="he-IL" dirty="0"/>
              <a:t> גט חירות ואינו </a:t>
            </a:r>
            <a:r>
              <a:rPr lang="he-IL" dirty="0" err="1"/>
              <a:t>נפקע</a:t>
            </a:r>
            <a:r>
              <a:rPr lang="he-IL" dirty="0"/>
              <a:t> בדיבור, </a:t>
            </a:r>
            <a:r>
              <a:rPr lang="he-IL" dirty="0">
                <a:solidFill>
                  <a:srgbClr val="FF0000"/>
                </a:solidFill>
              </a:rPr>
              <a:t>דומה </a:t>
            </a:r>
            <a:r>
              <a:rPr lang="he-IL" dirty="0" err="1">
                <a:solidFill>
                  <a:srgbClr val="FF0000"/>
                </a:solidFill>
              </a:rPr>
              <a:t>לקנין</a:t>
            </a:r>
            <a:r>
              <a:rPr lang="he-IL" dirty="0">
                <a:solidFill>
                  <a:srgbClr val="FF0000"/>
                </a:solidFill>
              </a:rPr>
              <a:t> אישות שהוא צריך גט להתירו</a:t>
            </a:r>
            <a:r>
              <a:rPr lang="he-IL" dirty="0"/>
              <a:t>, וממנו הוא </a:t>
            </a:r>
            <a:r>
              <a:rPr lang="he-IL" dirty="0" smtClean="0"/>
              <a:t>למד.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183694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 smtClean="0"/>
              <a:t>שיטת הרמב"ם בגדר האישות</a:t>
            </a:r>
            <a:endParaRPr lang="he-IL" sz="36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470852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b="1" dirty="0"/>
              <a:t>הל' אישות פ"א הל' </a:t>
            </a:r>
            <a:r>
              <a:rPr lang="he-IL" b="1" dirty="0" smtClean="0"/>
              <a:t>א</a:t>
            </a:r>
            <a:endParaRPr lang="he-IL" b="1" dirty="0"/>
          </a:p>
          <a:p>
            <a:pPr marL="0" indent="0" algn="just">
              <a:buNone/>
            </a:pPr>
            <a:r>
              <a:rPr lang="he-IL" dirty="0"/>
              <a:t>קודם מתן תורה היה אדם פוגע </a:t>
            </a:r>
            <a:r>
              <a:rPr lang="he-IL" dirty="0" err="1"/>
              <a:t>אשה</a:t>
            </a:r>
            <a:r>
              <a:rPr lang="he-IL" dirty="0"/>
              <a:t> בשוק אם רצה הוא והיא </a:t>
            </a:r>
            <a:r>
              <a:rPr lang="he-IL" dirty="0" err="1"/>
              <a:t>לישא</a:t>
            </a:r>
            <a:r>
              <a:rPr lang="he-IL" dirty="0"/>
              <a:t> אותה מכניסה לביתו ובועלה בינו לבין עצמו ותהיה לו לאשה, </a:t>
            </a:r>
            <a:r>
              <a:rPr lang="he-IL" dirty="0">
                <a:solidFill>
                  <a:srgbClr val="FF0000"/>
                </a:solidFill>
              </a:rPr>
              <a:t>כיון שנתנה תורה </a:t>
            </a:r>
            <a:r>
              <a:rPr lang="he-IL" dirty="0" err="1">
                <a:solidFill>
                  <a:srgbClr val="FF0000"/>
                </a:solidFill>
              </a:rPr>
              <a:t>נצטוו</a:t>
            </a:r>
            <a:r>
              <a:rPr lang="he-IL" dirty="0">
                <a:solidFill>
                  <a:srgbClr val="FF0000"/>
                </a:solidFill>
              </a:rPr>
              <a:t> ישראל שאם ירצה האיש </a:t>
            </a:r>
            <a:r>
              <a:rPr lang="he-IL" dirty="0" err="1">
                <a:solidFill>
                  <a:srgbClr val="FF0000"/>
                </a:solidFill>
              </a:rPr>
              <a:t>לישא</a:t>
            </a:r>
            <a:r>
              <a:rPr lang="he-IL" dirty="0">
                <a:solidFill>
                  <a:srgbClr val="FF0000"/>
                </a:solidFill>
              </a:rPr>
              <a:t> </a:t>
            </a:r>
            <a:r>
              <a:rPr lang="he-IL" dirty="0" err="1">
                <a:solidFill>
                  <a:srgbClr val="FF0000"/>
                </a:solidFill>
              </a:rPr>
              <a:t>אשה</a:t>
            </a:r>
            <a:r>
              <a:rPr lang="he-IL" dirty="0">
                <a:solidFill>
                  <a:srgbClr val="FF0000"/>
                </a:solidFill>
              </a:rPr>
              <a:t> יקנה אותה תחלה בפני עדים ואחר כך תהיה לו לאשה</a:t>
            </a:r>
            <a:r>
              <a:rPr lang="he-IL" dirty="0"/>
              <a:t> שנאמר 'כי </a:t>
            </a:r>
            <a:r>
              <a:rPr lang="he-IL" dirty="0" err="1"/>
              <a:t>יקח</a:t>
            </a:r>
            <a:r>
              <a:rPr lang="he-IL" dirty="0"/>
              <a:t> איש </a:t>
            </a:r>
            <a:r>
              <a:rPr lang="he-IL" dirty="0" err="1"/>
              <a:t>אשה</a:t>
            </a:r>
            <a:r>
              <a:rPr lang="he-IL" dirty="0"/>
              <a:t> ובא אליה'. </a:t>
            </a:r>
          </a:p>
          <a:p>
            <a:pPr marL="0" indent="0" algn="just">
              <a:buNone/>
            </a:pP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80163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 smtClean="0"/>
              <a:t>סיכום שיטות הראשונים</a:t>
            </a:r>
            <a:endParaRPr lang="he-IL" sz="3600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223493"/>
          <a:ext cx="8229600" cy="4902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דיאגרמה 6"/>
          <p:cNvGraphicFramePr/>
          <p:nvPr>
            <p:extLst>
              <p:ext uri="{D42A27DB-BD31-4B8C-83A1-F6EECF244321}">
                <p14:modId xmlns:p14="http://schemas.microsoft.com/office/powerpoint/2010/main" val="4092497494"/>
              </p:ext>
            </p:extLst>
          </p:nvPr>
        </p:nvGraphicFramePr>
        <p:xfrm>
          <a:off x="2189409" y="1417638"/>
          <a:ext cx="7688688" cy="4506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2107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52DDA6-BEDF-4BDD-9352-731EC48807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7B123A-22EE-43A5-941D-F12F58587C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 smtClean="0"/>
              <a:t>השלכה א: אישות בבני נח</a:t>
            </a:r>
            <a:endParaRPr lang="he-IL" sz="3600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223493"/>
          <a:ext cx="8229600" cy="4902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דיאגרמה 6"/>
          <p:cNvGraphicFramePr/>
          <p:nvPr>
            <p:extLst>
              <p:ext uri="{D42A27DB-BD31-4B8C-83A1-F6EECF244321}">
                <p14:modId xmlns:p14="http://schemas.microsoft.com/office/powerpoint/2010/main" val="27231142"/>
              </p:ext>
            </p:extLst>
          </p:nvPr>
        </p:nvGraphicFramePr>
        <p:xfrm>
          <a:off x="2189409" y="1417638"/>
          <a:ext cx="7688688" cy="4506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7597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52DDA6-BEDF-4BDD-9352-731EC48807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7B123A-22EE-43A5-941D-F12F58587C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 smtClean="0"/>
              <a:t>השלכה ב: מצוה בקידושין</a:t>
            </a:r>
            <a:endParaRPr lang="he-IL" sz="3600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223493"/>
          <a:ext cx="8229600" cy="4902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דיאגרמה 6"/>
          <p:cNvGraphicFramePr/>
          <p:nvPr>
            <p:extLst>
              <p:ext uri="{D42A27DB-BD31-4B8C-83A1-F6EECF244321}">
                <p14:modId xmlns:p14="http://schemas.microsoft.com/office/powerpoint/2010/main" val="277762982"/>
              </p:ext>
            </p:extLst>
          </p:nvPr>
        </p:nvGraphicFramePr>
        <p:xfrm>
          <a:off x="2189409" y="1417638"/>
          <a:ext cx="7688688" cy="4506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3692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52DDA6-BEDF-4BDD-9352-731EC48807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7B123A-22EE-43A5-941D-F12F58587C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 smtClean="0"/>
              <a:t>השלכה ג: אישות ללא קידושין</a:t>
            </a:r>
            <a:endParaRPr lang="he-IL" sz="3600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223493"/>
          <a:ext cx="8229600" cy="4902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דיאגרמה 6"/>
          <p:cNvGraphicFramePr/>
          <p:nvPr>
            <p:extLst>
              <p:ext uri="{D42A27DB-BD31-4B8C-83A1-F6EECF244321}">
                <p14:modId xmlns:p14="http://schemas.microsoft.com/office/powerpoint/2010/main" val="1219757355"/>
              </p:ext>
            </p:extLst>
          </p:nvPr>
        </p:nvGraphicFramePr>
        <p:xfrm>
          <a:off x="2189409" y="1417638"/>
          <a:ext cx="7688688" cy="4506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6809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52DDA6-BEDF-4BDD-9352-731EC48807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7B123A-22EE-43A5-941D-F12F58587C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2800" dirty="0" smtClean="0"/>
              <a:t>השלכה ד: מדוע אישה אינה יכולה להדיר את בעלה מתשמיש?</a:t>
            </a:r>
            <a:endParaRPr lang="he-IL" sz="2800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223493"/>
          <a:ext cx="8229600" cy="4902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דיאגרמה 6"/>
          <p:cNvGraphicFramePr/>
          <p:nvPr>
            <p:extLst>
              <p:ext uri="{D42A27DB-BD31-4B8C-83A1-F6EECF244321}">
                <p14:modId xmlns:p14="http://schemas.microsoft.com/office/powerpoint/2010/main" val="278123705"/>
              </p:ext>
            </p:extLst>
          </p:nvPr>
        </p:nvGraphicFramePr>
        <p:xfrm>
          <a:off x="2189409" y="1417638"/>
          <a:ext cx="7688688" cy="4506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23958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52DDA6-BEDF-4BDD-9352-731EC48807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7B123A-22EE-43A5-941D-F12F58587C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2800" dirty="0" smtClean="0"/>
              <a:t>השלכה ה: טעם אכילת ארוסה בתרומה</a:t>
            </a:r>
            <a:endParaRPr lang="he-IL" sz="2800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223493"/>
          <a:ext cx="8229600" cy="4902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דיאגרמה 6"/>
          <p:cNvGraphicFramePr/>
          <p:nvPr>
            <p:extLst>
              <p:ext uri="{D42A27DB-BD31-4B8C-83A1-F6EECF244321}">
                <p14:modId xmlns:p14="http://schemas.microsoft.com/office/powerpoint/2010/main" val="1786314042"/>
              </p:ext>
            </p:extLst>
          </p:nvPr>
        </p:nvGraphicFramePr>
        <p:xfrm>
          <a:off x="2189409" y="1417638"/>
          <a:ext cx="7688688" cy="4506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6247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52DDA6-BEDF-4BDD-9352-731EC48807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7B123A-22EE-43A5-941D-F12F58587C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2800" dirty="0" smtClean="0"/>
              <a:t>השלכה ו: תפיסת קידושין באשת איש</a:t>
            </a:r>
            <a:endParaRPr lang="he-IL" sz="2800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223493"/>
          <a:ext cx="8229600" cy="4902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דיאגרמה 6"/>
          <p:cNvGraphicFramePr/>
          <p:nvPr>
            <p:extLst>
              <p:ext uri="{D42A27DB-BD31-4B8C-83A1-F6EECF244321}">
                <p14:modId xmlns:p14="http://schemas.microsoft.com/office/powerpoint/2010/main" val="1967219574"/>
              </p:ext>
            </p:extLst>
          </p:nvPr>
        </p:nvGraphicFramePr>
        <p:xfrm>
          <a:off x="2189409" y="1417638"/>
          <a:ext cx="7688688" cy="4506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7382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52DDA6-BEDF-4BDD-9352-731EC48807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7B123A-22EE-43A5-941D-F12F58587C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2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התאמה אישית 45">
      <a:majorFont>
        <a:latin typeface="Calibri"/>
        <a:ea typeface=""/>
        <a:cs typeface="Narkisim"/>
      </a:majorFont>
      <a:minorFont>
        <a:latin typeface="Calibri"/>
        <a:ea typeface=""/>
        <a:cs typeface="Narkisim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1100</Words>
  <Application>Microsoft Office PowerPoint</Application>
  <PresentationFormat>מסך רחב</PresentationFormat>
  <Paragraphs>130</Paragraphs>
  <Slides>15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19" baseType="lpstr">
      <vt:lpstr>Arial</vt:lpstr>
      <vt:lpstr>Calibri</vt:lpstr>
      <vt:lpstr>Narkisim</vt:lpstr>
      <vt:lpstr>2_ערכת נושא Office</vt:lpstr>
      <vt:lpstr>שיעור שביעי</vt:lpstr>
      <vt:lpstr>שיטת תוס': קידושין – מעשה הפלאה</vt:lpstr>
      <vt:lpstr>שיטת הרמב"ן: מעשה קניין – 'קניין איסור'</vt:lpstr>
      <vt:lpstr>שיטת הרמב"ם: קניין מקדים לחיי האישות</vt:lpstr>
      <vt:lpstr>סיכום שיטות הראשונים</vt:lpstr>
      <vt:lpstr>שיטת תוס' בגדר האישות</vt:lpstr>
      <vt:lpstr>שיטת הרמב"ן בגדר האישות</vt:lpstr>
      <vt:lpstr>שיטת הרמב"ם בגדר האישות</vt:lpstr>
      <vt:lpstr>סיכום שיטות הראשונים</vt:lpstr>
      <vt:lpstr>השלכה א: אישות בבני נח</vt:lpstr>
      <vt:lpstr>השלכה ב: מצוה בקידושין</vt:lpstr>
      <vt:lpstr>השלכה ג: אישות ללא קידושין</vt:lpstr>
      <vt:lpstr>השלכה ד: מדוע אישה אינה יכולה להדיר את בעלה מתשמיש?</vt:lpstr>
      <vt:lpstr>השלכה ה: טעם אכילת ארוסה בתרומה</vt:lpstr>
      <vt:lpstr>השלכה ו: תפיסת קידושין באשת איש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שיעור שביעי</dc:title>
  <dc:creator>Dell</dc:creator>
  <cp:lastModifiedBy>Dell</cp:lastModifiedBy>
  <cp:revision>4</cp:revision>
  <dcterms:created xsi:type="dcterms:W3CDTF">2024-10-11T07:17:10Z</dcterms:created>
  <dcterms:modified xsi:type="dcterms:W3CDTF">2024-10-11T07:40:32Z</dcterms:modified>
</cp:coreProperties>
</file>